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4"/>
  </p:sldMasterIdLst>
  <p:notesMasterIdLst>
    <p:notesMasterId r:id="rId21"/>
  </p:notesMasterIdLst>
  <p:handoutMasterIdLst>
    <p:handoutMasterId r:id="rId22"/>
  </p:handoutMasterIdLst>
  <p:sldIdLst>
    <p:sldId id="306" r:id="rId5"/>
    <p:sldId id="307" r:id="rId6"/>
    <p:sldId id="308" r:id="rId7"/>
    <p:sldId id="309" r:id="rId8"/>
    <p:sldId id="294" r:id="rId9"/>
    <p:sldId id="295" r:id="rId10"/>
    <p:sldId id="313" r:id="rId11"/>
    <p:sldId id="314" r:id="rId12"/>
    <p:sldId id="303" r:id="rId13"/>
    <p:sldId id="304" r:id="rId14"/>
    <p:sldId id="305" r:id="rId15"/>
    <p:sldId id="315" r:id="rId16"/>
    <p:sldId id="316" r:id="rId17"/>
    <p:sldId id="317" r:id="rId18"/>
    <p:sldId id="311" r:id="rId19"/>
    <p:sldId id="312" r:id="rId20"/>
  </p:sldIdLst>
  <p:sldSz cx="12192000" cy="6858000"/>
  <p:notesSz cx="6858000" cy="9144000"/>
  <p:defaultTextStyle>
    <a:defPPr rtl="0">
      <a:defRPr lang="en-gb"/>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95A5599-04B3-4C46-9E86-BC1238AE87F6}">
          <p14:sldIdLst>
            <p14:sldId id="306"/>
            <p14:sldId id="307"/>
            <p14:sldId id="308"/>
            <p14:sldId id="309"/>
            <p14:sldId id="294"/>
            <p14:sldId id="295"/>
            <p14:sldId id="313"/>
          </p14:sldIdLst>
        </p14:section>
        <p14:section name="Untitled Section" id="{FC060802-1244-496C-8B18-D8181E2B19FB}">
          <p14:sldIdLst>
            <p14:sldId id="314"/>
            <p14:sldId id="303"/>
            <p14:sldId id="304"/>
            <p14:sldId id="305"/>
            <p14:sldId id="315"/>
            <p14:sldId id="316"/>
            <p14:sldId id="317"/>
            <p14:sldId id="311"/>
            <p14:sldId id="312"/>
          </p14:sldIdLst>
        </p14:section>
      </p14:sectionLst>
    </p:ex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84967" autoAdjust="0"/>
  </p:normalViewPr>
  <p:slideViewPr>
    <p:cSldViewPr snapToGrid="0">
      <p:cViewPr varScale="1">
        <p:scale>
          <a:sx n="78" d="100"/>
          <a:sy n="78" d="100"/>
        </p:scale>
        <p:origin x="82" y="235"/>
      </p:cViewPr>
      <p:guideLst>
        <p:guide orient="horz" pos="1392"/>
        <p:guide pos="7056"/>
        <p:guide orient="horz" pos="3168"/>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87" d="100"/>
          <a:sy n="87" d="100"/>
        </p:scale>
        <p:origin x="3798"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microsoft.com/office/2018/10/relationships/authors" Target="authors.xml"/></Relationships>
</file>

<file path=ppt/diagrams/_rels/data1.xml.rels><?xml version="1.0" encoding="UTF-8" standalone="yes"?>
<Relationships xmlns="http://schemas.openxmlformats.org/package/2006/relationships"><Relationship Id="rId1" Type="http://schemas.openxmlformats.org/officeDocument/2006/relationships/image" Target="../media/image3.jpg"/></Relationships>
</file>

<file path=ppt/diagrams/_rels/drawing1.xml.rels><?xml version="1.0" encoding="UTF-8" standalone="yes"?>
<Relationships xmlns="http://schemas.openxmlformats.org/package/2006/relationships"><Relationship Id="rId1" Type="http://schemas.openxmlformats.org/officeDocument/2006/relationships/image" Target="../media/image3.jp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coloredoutline_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a:alpha val="0"/>
      </a:schemeClr>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rtlCol="0"/>
        <a:lstStyle/>
        <a:p>
          <a:pPr rtl="0"/>
          <a:endParaRPr lang="en-US"/>
        </a:p>
      </dgm:t>
    </dgm:pt>
    <dgm:pt modelId="{23CA95F9-8BCF-40C1-B842-BCFFD43632F6}">
      <dgm:prSet/>
      <dgm:spPr/>
      <dgm:t>
        <a:bodyPr rtlCol="0"/>
        <a:lstStyle/>
        <a:p>
          <a:pPr algn="ctr">
            <a:lnSpc>
              <a:spcPct val="100000"/>
            </a:lnSpc>
            <a:defRPr b="1" spc="20">
              <a:latin typeface="+mj-lt"/>
            </a:defRPr>
          </a:pPr>
          <a:r>
            <a:rPr lang="en-GB" noProof="0" dirty="0">
              <a:solidFill>
                <a:schemeClr val="bg1"/>
              </a:solidFill>
            </a:rPr>
            <a:t>Me</a:t>
          </a:r>
        </a:p>
      </dgm:t>
    </dgm:pt>
    <dgm:pt modelId="{FC4F4986-5DCD-4DC2-B7FD-2C5FABEF9979}" type="parTrans" cxnId="{E6EDE7CF-5B3F-4E2C-99EE-D5462F0EC9CE}">
      <dgm:prSet/>
      <dgm:spPr/>
      <dgm:t>
        <a:bodyPr rtlCol="0"/>
        <a:lstStyle/>
        <a:p>
          <a:pPr rtl="0"/>
          <a:endParaRPr lang="en-GB" noProof="0" dirty="0"/>
        </a:p>
      </dgm:t>
    </dgm:pt>
    <dgm:pt modelId="{D868EA7F-D868-4231-86D5-66D9B2DF2F62}" type="sibTrans" cxnId="{E6EDE7CF-5B3F-4E2C-99EE-D5462F0EC9CE}">
      <dgm:prSet/>
      <dgm:spPr/>
      <dgm:t>
        <a:bodyPr rtlCol="0"/>
        <a:lstStyle/>
        <a:p>
          <a:pPr rtl="0"/>
          <a:endParaRPr lang="en-GB" noProof="0" dirty="0"/>
        </a:p>
      </dgm:t>
    </dgm:pt>
    <dgm:pt modelId="{1E293C9C-50F7-4DF0-A45F-EF6AA41E15B2}">
      <dgm:prSet/>
      <dgm:spPr/>
      <dgm:t>
        <a:bodyPr rtlCol="0"/>
        <a:lstStyle/>
        <a:p>
          <a:pPr algn="ctr">
            <a:lnSpc>
              <a:spcPct val="100000"/>
            </a:lnSpc>
            <a:defRPr b="1" spc="20">
              <a:latin typeface="+mj-lt"/>
            </a:defRPr>
          </a:pPr>
          <a:r>
            <a:rPr lang="en-GB" noProof="0" dirty="0">
              <a:solidFill>
                <a:schemeClr val="bg1"/>
              </a:solidFill>
            </a:rPr>
            <a:t>Myself</a:t>
          </a:r>
        </a:p>
      </dgm:t>
    </dgm:pt>
    <dgm:pt modelId="{04936CC5-1B2F-4620-ABDF-F195956C3F4A}" type="parTrans" cxnId="{A7E7000F-0D10-4D88-844F-C9CB2A6A39DA}">
      <dgm:prSet/>
      <dgm:spPr/>
      <dgm:t>
        <a:bodyPr rtlCol="0"/>
        <a:lstStyle/>
        <a:p>
          <a:pPr rtl="0"/>
          <a:endParaRPr lang="en-GB" noProof="0" dirty="0"/>
        </a:p>
      </dgm:t>
    </dgm:pt>
    <dgm:pt modelId="{E019F05B-61F4-4915-9D10-5D6F328EA591}" type="sibTrans" cxnId="{A7E7000F-0D10-4D88-844F-C9CB2A6A39DA}">
      <dgm:prSet/>
      <dgm:spPr/>
      <dgm:t>
        <a:bodyPr rtlCol="0"/>
        <a:lstStyle/>
        <a:p>
          <a:pPr rtl="0"/>
          <a:endParaRPr lang="en-GB" noProof="0" dirty="0"/>
        </a:p>
      </dgm:t>
    </dgm:pt>
    <dgm:pt modelId="{DA3F2F2F-B5A8-4CFD-ABCE-1BC48CD913AF}">
      <dgm:prSet/>
      <dgm:spPr/>
      <dgm:t>
        <a:bodyPr rtlCol="0"/>
        <a:lstStyle/>
        <a:p>
          <a:pPr algn="ctr">
            <a:lnSpc>
              <a:spcPct val="100000"/>
            </a:lnSpc>
            <a:defRPr b="1" spc="20">
              <a:latin typeface="+mj-lt"/>
            </a:defRPr>
          </a:pPr>
          <a:r>
            <a:rPr lang="en-GB" noProof="0" dirty="0">
              <a:solidFill>
                <a:schemeClr val="bg1"/>
              </a:solidFill>
            </a:rPr>
            <a:t>I</a:t>
          </a:r>
        </a:p>
      </dgm:t>
    </dgm:pt>
    <dgm:pt modelId="{D4AFA5E0-6624-49A6-B10B-4FFA7483C001}" type="parTrans" cxnId="{307321D6-32A9-4F29-A35B-8328C6417311}">
      <dgm:prSet/>
      <dgm:spPr/>
      <dgm:t>
        <a:bodyPr rtlCol="0"/>
        <a:lstStyle/>
        <a:p>
          <a:pPr rtl="0"/>
          <a:endParaRPr lang="en-GB" noProof="0" dirty="0"/>
        </a:p>
      </dgm:t>
    </dgm:pt>
    <dgm:pt modelId="{038FE749-6004-418E-86C7-7C1B1D7930F4}" type="sibTrans" cxnId="{307321D6-32A9-4F29-A35B-8328C6417311}">
      <dgm:prSet/>
      <dgm:spPr/>
      <dgm:t>
        <a:bodyPr rtlCol="0"/>
        <a:lstStyle/>
        <a:p>
          <a:pPr rtl="0"/>
          <a:endParaRPr lang="en-GB" noProof="0" dirty="0"/>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3" custScaleX="130326" custScaleY="146617"/>
      <dgm:spPr>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8000" b="-8000"/>
          </a:stretch>
        </a:blipFill>
        <a:ln>
          <a:noFill/>
        </a:ln>
      </dgm:spPr>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6" custLinFactNeighborY="44680">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6">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3" custScaleX="130326" custScaleY="146617"/>
      <dgm:spPr>
        <a:prstGeom prst="rect">
          <a:avLst/>
        </a:prstGeom>
        <a:blipFill>
          <a:blip xmlns:r="http://schemas.openxmlformats.org/officeDocument/2006/relationships" r:embed="rId1"/>
          <a:srcRect/>
          <a:stretch>
            <a:fillRect t="-8000" b="-8000"/>
          </a:stretch>
        </a:blipFill>
        <a:ln>
          <a:noFill/>
        </a:ln>
      </dgm:spPr>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6" custLinFactNeighborY="44680">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6">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3" custScaleX="130326" custScaleY="146617"/>
      <dgm:spPr>
        <a:prstGeom prst="rect">
          <a:avLst/>
        </a:prstGeom>
        <a:blipFill>
          <a:blip xmlns:r="http://schemas.openxmlformats.org/officeDocument/2006/relationships" r:embed="rId1"/>
          <a:srcRect/>
          <a:stretch>
            <a:fillRect t="-8000" b="-8000"/>
          </a:stretch>
        </a:blipFill>
        <a:ln>
          <a:noFill/>
        </a:ln>
      </dgm:spPr>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6" custLinFactNeighborY="44680">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6">
        <dgm:presLayoutVars/>
      </dgm:prSet>
      <dgm:spPr/>
    </dgm:pt>
    <dgm:pt modelId="{DB61A93F-5AE0-4A97-AFE4-E1EA7F61D044}" type="pres">
      <dgm:prSet presAssocID="{DA3F2F2F-B5A8-4CFD-ABCE-1BC48CD913AF}"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5C0B14E-AEA6-48D3-A387-ED4A3A3BF840}" type="doc">
      <dgm:prSet loTypeId="urn:microsoft.com/office/officeart/2016/7/layout/AccentHomeChevronProcess" loCatId="process" qsTypeId="urn:microsoft.com/office/officeart/2005/8/quickstyle/simple1" qsCatId="simple" csTypeId="urn:microsoft.com/office/officeart/2018/5/colors/Iconchunking_coloredoutline_colorful1" csCatId="colorful" phldr="1"/>
      <dgm:spPr/>
      <dgm:t>
        <a:bodyPr rtlCol="0"/>
        <a:lstStyle/>
        <a:p>
          <a:pPr rtl="0"/>
          <a:endParaRPr lang="en-US"/>
        </a:p>
      </dgm:t>
    </dgm:pt>
    <dgm:pt modelId="{AACEAFD5-63CF-4AFC-B46F-BE086C5D447C}">
      <dgm:prSet phldrT="[Text]"/>
      <dgm:spPr>
        <a:solidFill>
          <a:schemeClr val="accent2"/>
        </a:solidFill>
        <a:ln>
          <a:solidFill>
            <a:schemeClr val="accent2"/>
          </a:solidFill>
        </a:ln>
      </dgm:spPr>
      <dgm:t>
        <a:bodyPr rtlCol="0"/>
        <a:lstStyle/>
        <a:p>
          <a:pPr rtl="0"/>
          <a:r>
            <a:rPr lang="en-GB" noProof="0" dirty="0"/>
            <a:t>Title</a:t>
          </a:r>
        </a:p>
      </dgm:t>
    </dgm:pt>
    <dgm:pt modelId="{7A0BD8EC-BB4A-4912-A54E-6F39B681264E}" type="parTrans" cxnId="{AE101ABC-7EA3-4444-A576-8AB15A371C84}">
      <dgm:prSet/>
      <dgm:spPr/>
      <dgm:t>
        <a:bodyPr rtlCol="0"/>
        <a:lstStyle/>
        <a:p>
          <a:pPr rtl="0"/>
          <a:endParaRPr lang="en-GB" noProof="0" dirty="0"/>
        </a:p>
      </dgm:t>
    </dgm:pt>
    <dgm:pt modelId="{7A8D4B4D-06E9-4958-810D-A6226B6AC588}" type="sibTrans" cxnId="{AE101ABC-7EA3-4444-A576-8AB15A371C84}">
      <dgm:prSet/>
      <dgm:spPr/>
      <dgm:t>
        <a:bodyPr rtlCol="0"/>
        <a:lstStyle/>
        <a:p>
          <a:pPr rtl="0"/>
          <a:endParaRPr lang="en-GB" noProof="0" dirty="0"/>
        </a:p>
      </dgm:t>
    </dgm:pt>
    <dgm:pt modelId="{349299C9-846E-4827-813A-349CCCE20782}">
      <dgm:prSet phldrT="[Text]"/>
      <dgm:spPr/>
      <dgm:t>
        <a:bodyPr rtlCol="0"/>
        <a:lstStyle/>
        <a:p>
          <a:pPr rtl="0"/>
          <a:r>
            <a:rPr lang="en-GB" b="0" i="0" u="none" noProof="0" dirty="0"/>
            <a:t>To start a presentation, go to the Slide Show tab, and select From Beginning.</a:t>
          </a:r>
          <a:endParaRPr lang="en-GB" noProof="0" dirty="0"/>
        </a:p>
      </dgm:t>
    </dgm:pt>
    <dgm:pt modelId="{AEA27547-B9ED-4994-BD27-04EC297EF367}" type="parTrans" cxnId="{0EFA3039-6828-403C-9445-4359BA6645E6}">
      <dgm:prSet/>
      <dgm:spPr/>
      <dgm:t>
        <a:bodyPr rtlCol="0"/>
        <a:lstStyle/>
        <a:p>
          <a:pPr rtl="0"/>
          <a:endParaRPr lang="en-GB" noProof="0" dirty="0"/>
        </a:p>
      </dgm:t>
    </dgm:pt>
    <dgm:pt modelId="{9D819F52-ACA0-4B08-8256-DF6BD8FA3A0B}" type="sibTrans" cxnId="{0EFA3039-6828-403C-9445-4359BA6645E6}">
      <dgm:prSet/>
      <dgm:spPr/>
      <dgm:t>
        <a:bodyPr rtlCol="0"/>
        <a:lstStyle/>
        <a:p>
          <a:pPr rtl="0"/>
          <a:endParaRPr lang="en-GB" noProof="0" dirty="0"/>
        </a:p>
      </dgm:t>
    </dgm:pt>
    <dgm:pt modelId="{D07AD3FD-84FF-467E-9693-752776549C61}">
      <dgm:prSet phldrT="[Text]"/>
      <dgm:spPr>
        <a:solidFill>
          <a:schemeClr val="accent1"/>
        </a:solidFill>
        <a:ln>
          <a:solidFill>
            <a:schemeClr val="accent1"/>
          </a:solidFill>
        </a:ln>
      </dgm:spPr>
      <dgm:t>
        <a:bodyPr rtlCol="0"/>
        <a:lstStyle/>
        <a:p>
          <a:pPr rtl="0"/>
          <a:r>
            <a:rPr lang="en-GB" noProof="0" dirty="0"/>
            <a:t>Title</a:t>
          </a:r>
        </a:p>
      </dgm:t>
    </dgm:pt>
    <dgm:pt modelId="{7B691773-F524-4FAD-A272-BDF0B0C4370A}" type="parTrans" cxnId="{55492768-9A5E-4F74-AC7C-959C5C24EFD3}">
      <dgm:prSet/>
      <dgm:spPr/>
      <dgm:t>
        <a:bodyPr rtlCol="0"/>
        <a:lstStyle/>
        <a:p>
          <a:pPr rtl="0"/>
          <a:endParaRPr lang="en-GB" noProof="0" dirty="0"/>
        </a:p>
      </dgm:t>
    </dgm:pt>
    <dgm:pt modelId="{A8C9B7A9-BC2A-4753-B7F0-F2E361D95520}" type="sibTrans" cxnId="{55492768-9A5E-4F74-AC7C-959C5C24EFD3}">
      <dgm:prSet/>
      <dgm:spPr/>
      <dgm:t>
        <a:bodyPr rtlCol="0"/>
        <a:lstStyle/>
        <a:p>
          <a:pPr rtl="0"/>
          <a:endParaRPr lang="en-GB" noProof="0" dirty="0"/>
        </a:p>
      </dgm:t>
    </dgm:pt>
    <dgm:pt modelId="{5D70EFF5-8B31-4A1F-AE44-51E4CF0013EB}">
      <dgm:prSet phldrT="[Text]"/>
      <dgm:spPr/>
      <dgm:t>
        <a:bodyPr rtlCol="0"/>
        <a:lstStyle/>
        <a:p>
          <a:pPr rtl="0"/>
          <a:r>
            <a:rPr lang="en-GB" b="0" i="0" u="none" noProof="0" dirty="0"/>
            <a:t>To display Presenter view, in Slide Show view, on the control bar at the bottom left select the three dots, and then Show Presenter View. </a:t>
          </a:r>
          <a:endParaRPr lang="en-GB" noProof="0" dirty="0"/>
        </a:p>
      </dgm:t>
    </dgm:pt>
    <dgm:pt modelId="{96C720A0-FEEF-48D1-8DF6-ABA03C304822}" type="parTrans" cxnId="{E97FF64F-8020-497E-AE7D-2395DDA4560D}">
      <dgm:prSet/>
      <dgm:spPr/>
      <dgm:t>
        <a:bodyPr rtlCol="0"/>
        <a:lstStyle/>
        <a:p>
          <a:pPr rtl="0"/>
          <a:endParaRPr lang="en-GB" noProof="0" dirty="0"/>
        </a:p>
      </dgm:t>
    </dgm:pt>
    <dgm:pt modelId="{B6A59CDE-18AD-4553-B6C5-FF001A8E8510}" type="sibTrans" cxnId="{E97FF64F-8020-497E-AE7D-2395DDA4560D}">
      <dgm:prSet/>
      <dgm:spPr/>
      <dgm:t>
        <a:bodyPr rtlCol="0"/>
        <a:lstStyle/>
        <a:p>
          <a:pPr rtl="0"/>
          <a:endParaRPr lang="en-GB" noProof="0" dirty="0"/>
        </a:p>
      </dgm:t>
    </dgm:pt>
    <dgm:pt modelId="{D71FC021-6A65-44D1-95B9-0E6C89079866}">
      <dgm:prSet phldrT="[Text]"/>
      <dgm:spPr>
        <a:solidFill>
          <a:schemeClr val="accent5"/>
        </a:solidFill>
        <a:ln>
          <a:solidFill>
            <a:schemeClr val="accent5"/>
          </a:solidFill>
        </a:ln>
      </dgm:spPr>
      <dgm:t>
        <a:bodyPr rtlCol="0"/>
        <a:lstStyle/>
        <a:p>
          <a:pPr rtl="0"/>
          <a:r>
            <a:rPr lang="en-GB" noProof="0" dirty="0"/>
            <a:t>Title</a:t>
          </a:r>
        </a:p>
      </dgm:t>
    </dgm:pt>
    <dgm:pt modelId="{862AAE39-3AAD-40E3-BA20-90187BD73242}" type="parTrans" cxnId="{53239C96-427C-420B-95DC-546F3B30ED65}">
      <dgm:prSet/>
      <dgm:spPr/>
      <dgm:t>
        <a:bodyPr rtlCol="0"/>
        <a:lstStyle/>
        <a:p>
          <a:pPr rtl="0"/>
          <a:endParaRPr lang="en-GB" noProof="0" dirty="0"/>
        </a:p>
      </dgm:t>
    </dgm:pt>
    <dgm:pt modelId="{9B090D9D-470E-46E2-AABB-0368A52481AA}" type="sibTrans" cxnId="{53239C96-427C-420B-95DC-546F3B30ED65}">
      <dgm:prSet/>
      <dgm:spPr/>
      <dgm:t>
        <a:bodyPr rtlCol="0"/>
        <a:lstStyle/>
        <a:p>
          <a:pPr rtl="0"/>
          <a:endParaRPr lang="en-GB" noProof="0" dirty="0"/>
        </a:p>
      </dgm:t>
    </dgm:pt>
    <dgm:pt modelId="{4A6BB192-9983-4F48-BBC5-6E384EED7EC5}">
      <dgm:prSet phldrT="[Text]"/>
      <dgm:spPr/>
      <dgm:t>
        <a:bodyPr rtlCol="0"/>
        <a:lstStyle/>
        <a:p>
          <a:pPr rtl="0"/>
          <a:r>
            <a:rPr lang="en-GB" b="0" i="0" u="none" noProof="0" dirty="0"/>
            <a:t>During your presentation, the speaker notes are visible on your monitor, but aren't visible to the audience. </a:t>
          </a:r>
          <a:endParaRPr lang="en-GB" noProof="0" dirty="0"/>
        </a:p>
      </dgm:t>
    </dgm:pt>
    <dgm:pt modelId="{230A6E4A-6CED-4DC0-AEFE-6859FE07B658}" type="parTrans" cxnId="{E3115EEA-DE9C-4F06-B8B3-BEB263D5F2B1}">
      <dgm:prSet/>
      <dgm:spPr/>
      <dgm:t>
        <a:bodyPr rtlCol="0"/>
        <a:lstStyle/>
        <a:p>
          <a:pPr rtl="0"/>
          <a:endParaRPr lang="en-GB" noProof="0" dirty="0"/>
        </a:p>
      </dgm:t>
    </dgm:pt>
    <dgm:pt modelId="{0B568EC2-5D2A-4B00-8047-B7832F245B44}" type="sibTrans" cxnId="{E3115EEA-DE9C-4F06-B8B3-BEB263D5F2B1}">
      <dgm:prSet/>
      <dgm:spPr/>
      <dgm:t>
        <a:bodyPr rtlCol="0"/>
        <a:lstStyle/>
        <a:p>
          <a:pPr rtl="0"/>
          <a:endParaRPr lang="en-GB" noProof="0" dirty="0"/>
        </a:p>
      </dgm:t>
    </dgm:pt>
    <dgm:pt modelId="{5EDA317F-AB2E-47DE-BA46-16FA60C3C561}">
      <dgm:prSet phldrT="[Text]"/>
      <dgm:spPr>
        <a:solidFill>
          <a:schemeClr val="accent3"/>
        </a:solidFill>
        <a:ln>
          <a:solidFill>
            <a:schemeClr val="accent3"/>
          </a:solidFill>
        </a:ln>
      </dgm:spPr>
      <dgm:t>
        <a:bodyPr rtlCol="0"/>
        <a:lstStyle/>
        <a:p>
          <a:pPr rtl="0"/>
          <a:r>
            <a:rPr lang="en-GB" noProof="0" dirty="0"/>
            <a:t>Title</a:t>
          </a:r>
        </a:p>
      </dgm:t>
    </dgm:pt>
    <dgm:pt modelId="{775EBB35-E8CF-4A14-B0A8-45A53D65E711}" type="parTrans" cxnId="{7B8F902E-4BA3-41AA-9991-54805A6B93DE}">
      <dgm:prSet/>
      <dgm:spPr/>
      <dgm:t>
        <a:bodyPr rtlCol="0"/>
        <a:lstStyle/>
        <a:p>
          <a:pPr rtl="0"/>
          <a:endParaRPr lang="en-GB" noProof="0" dirty="0"/>
        </a:p>
      </dgm:t>
    </dgm:pt>
    <dgm:pt modelId="{A75B061E-69EA-487C-8330-1430DA0F139D}" type="sibTrans" cxnId="{7B8F902E-4BA3-41AA-9991-54805A6B93DE}">
      <dgm:prSet/>
      <dgm:spPr/>
      <dgm:t>
        <a:bodyPr rtlCol="0"/>
        <a:lstStyle/>
        <a:p>
          <a:pPr rtl="0"/>
          <a:endParaRPr lang="en-GB" noProof="0" dirty="0"/>
        </a:p>
      </dgm:t>
    </dgm:pt>
    <dgm:pt modelId="{F757DBC8-3670-4122-937A-47DB91C0F3FE}">
      <dgm:prSet phldrT="[Text]"/>
      <dgm:spPr/>
      <dgm:t>
        <a:bodyPr rtlCol="0"/>
        <a:lstStyle/>
        <a:p>
          <a:pPr rtl="0"/>
          <a:r>
            <a:rPr lang="en-GB" b="0" i="0" u="none" noProof="0" dirty="0"/>
            <a:t>The Notes pane is a box that appears below each slide. Tap it to add notes. </a:t>
          </a:r>
          <a:endParaRPr lang="en-GB" noProof="0" dirty="0"/>
        </a:p>
      </dgm:t>
    </dgm:pt>
    <dgm:pt modelId="{8F483F27-8D97-48E5-9210-1B448F1CE277}" type="parTrans" cxnId="{8A3D4B73-3658-4A4C-9DFE-F59E22A79482}">
      <dgm:prSet/>
      <dgm:spPr/>
      <dgm:t>
        <a:bodyPr rtlCol="0"/>
        <a:lstStyle/>
        <a:p>
          <a:pPr rtl="0"/>
          <a:endParaRPr lang="en-GB" noProof="0" dirty="0"/>
        </a:p>
      </dgm:t>
    </dgm:pt>
    <dgm:pt modelId="{A46A41DD-2CA4-4800-8F85-546ABB24ED07}" type="sibTrans" cxnId="{8A3D4B73-3658-4A4C-9DFE-F59E22A79482}">
      <dgm:prSet/>
      <dgm:spPr/>
      <dgm:t>
        <a:bodyPr rtlCol="0"/>
        <a:lstStyle/>
        <a:p>
          <a:pPr rtl="0"/>
          <a:endParaRPr lang="en-GB" noProof="0" dirty="0"/>
        </a:p>
      </dgm:t>
    </dgm:pt>
    <dgm:pt modelId="{7B2FF309-5120-45E2-ACC8-F8FAA9DBDA55}">
      <dgm:prSet phldrT="[Text]"/>
      <dgm:spPr>
        <a:solidFill>
          <a:schemeClr val="accent4"/>
        </a:solidFill>
        <a:ln>
          <a:solidFill>
            <a:schemeClr val="accent4"/>
          </a:solidFill>
        </a:ln>
      </dgm:spPr>
      <dgm:t>
        <a:bodyPr rtlCol="0"/>
        <a:lstStyle/>
        <a:p>
          <a:pPr rtl="0"/>
          <a:r>
            <a:rPr lang="en-GB" noProof="0" dirty="0"/>
            <a:t>Title</a:t>
          </a:r>
        </a:p>
      </dgm:t>
    </dgm:pt>
    <dgm:pt modelId="{2CF5AF8A-5687-489A-9838-EDDBB760D421}" type="parTrans" cxnId="{D35DB9DA-961B-46CD-BB14-44CD766D8CB7}">
      <dgm:prSet/>
      <dgm:spPr/>
      <dgm:t>
        <a:bodyPr rtlCol="0"/>
        <a:lstStyle/>
        <a:p>
          <a:pPr rtl="0"/>
          <a:endParaRPr lang="en-GB" noProof="0" dirty="0"/>
        </a:p>
      </dgm:t>
    </dgm:pt>
    <dgm:pt modelId="{D5CAA101-B828-45D7-965B-F77CD6FBA109}" type="sibTrans" cxnId="{D35DB9DA-961B-46CD-BB14-44CD766D8CB7}">
      <dgm:prSet/>
      <dgm:spPr/>
      <dgm:t>
        <a:bodyPr rtlCol="0"/>
        <a:lstStyle/>
        <a:p>
          <a:pPr rtl="0"/>
          <a:endParaRPr lang="en-GB" noProof="0" dirty="0"/>
        </a:p>
      </dgm:t>
    </dgm:pt>
    <dgm:pt modelId="{EE155DB2-6788-4019-961C-F8B89C275CE8}">
      <dgm:prSet phldrT="[Text]"/>
      <dgm:spPr/>
      <dgm:t>
        <a:bodyPr rtlCol="0"/>
        <a:lstStyle/>
        <a:p>
          <a:pPr rtl="0"/>
          <a:r>
            <a:rPr lang="en-GB" b="0" i="0" u="none" noProof="0" dirty="0"/>
            <a:t>If you don’t see the Notes pane or it is completely minimised, click Notes on the task bar across the bottom of the PowerPoint window. </a:t>
          </a:r>
          <a:endParaRPr lang="en-GB" noProof="0" dirty="0"/>
        </a:p>
      </dgm:t>
    </dgm:pt>
    <dgm:pt modelId="{8395B9D5-FF39-4045-8569-9C13F11FB1E5}" type="parTrans" cxnId="{E3D274C7-DB39-45B8-B18F-742495FE5026}">
      <dgm:prSet/>
      <dgm:spPr/>
      <dgm:t>
        <a:bodyPr rtlCol="0"/>
        <a:lstStyle/>
        <a:p>
          <a:pPr rtl="0"/>
          <a:endParaRPr lang="en-GB" noProof="0" dirty="0"/>
        </a:p>
      </dgm:t>
    </dgm:pt>
    <dgm:pt modelId="{F94C628D-62C1-4AF5-B102-2A2AA7FD22DE}" type="sibTrans" cxnId="{E3D274C7-DB39-45B8-B18F-742495FE5026}">
      <dgm:prSet/>
      <dgm:spPr/>
      <dgm:t>
        <a:bodyPr rtlCol="0"/>
        <a:lstStyle/>
        <a:p>
          <a:pPr rtl="0"/>
          <a:endParaRPr lang="en-GB" noProof="0" dirty="0"/>
        </a:p>
      </dgm:t>
    </dgm:pt>
    <dgm:pt modelId="{594BF422-752C-42F3-A230-3D0E6AE9A886}" type="pres">
      <dgm:prSet presAssocID="{55C0B14E-AEA6-48D3-A387-ED4A3A3BF840}" presName="Name0" presStyleCnt="0">
        <dgm:presLayoutVars>
          <dgm:animLvl val="lvl"/>
          <dgm:resizeHandles val="exact"/>
        </dgm:presLayoutVars>
      </dgm:prSet>
      <dgm:spPr/>
    </dgm:pt>
    <dgm:pt modelId="{F6A1B9E0-4B4A-47A4-A011-67526CEEA770}" type="pres">
      <dgm:prSet presAssocID="{AACEAFD5-63CF-4AFC-B46F-BE086C5D447C}" presName="composite" presStyleCnt="0"/>
      <dgm:spPr/>
    </dgm:pt>
    <dgm:pt modelId="{FA4E6E73-A3C8-4495-927B-8AADA5A74297}" type="pres">
      <dgm:prSet presAssocID="{AACEAFD5-63CF-4AFC-B46F-BE086C5D447C}" presName="L" presStyleLbl="solidFgAcc1" presStyleIdx="0" presStyleCnt="5">
        <dgm:presLayoutVars>
          <dgm:chMax val="0"/>
          <dgm:chPref val="0"/>
        </dgm:presLayoutVars>
      </dgm:prSet>
      <dgm:spPr>
        <a:ln>
          <a:solidFill>
            <a:schemeClr val="accent2"/>
          </a:solidFill>
        </a:ln>
      </dgm:spPr>
    </dgm:pt>
    <dgm:pt modelId="{CA3A6A4E-2D39-41D2-A6B1-B590D0C452D2}" type="pres">
      <dgm:prSet presAssocID="{AACEAFD5-63CF-4AFC-B46F-BE086C5D447C}" presName="parTx" presStyleLbl="alignNode1" presStyleIdx="0" presStyleCnt="5">
        <dgm:presLayoutVars>
          <dgm:chMax val="0"/>
          <dgm:chPref val="0"/>
          <dgm:bulletEnabled val="1"/>
        </dgm:presLayoutVars>
      </dgm:prSet>
      <dgm:spPr/>
    </dgm:pt>
    <dgm:pt modelId="{810D7AA7-A541-4507-BE7F-36CCF210089F}" type="pres">
      <dgm:prSet presAssocID="{AACEAFD5-63CF-4AFC-B46F-BE086C5D447C}" presName="desTx" presStyleLbl="revTx" presStyleIdx="0" presStyleCnt="5">
        <dgm:presLayoutVars>
          <dgm:chMax val="0"/>
          <dgm:chPref val="0"/>
          <dgm:bulletEnabled val="1"/>
        </dgm:presLayoutVars>
      </dgm:prSet>
      <dgm:spPr/>
    </dgm:pt>
    <dgm:pt modelId="{4F7CDD44-32F1-4759-861F-8DABEBBA8D89}" type="pres">
      <dgm:prSet presAssocID="{AACEAFD5-63CF-4AFC-B46F-BE086C5D447C}" presName="EmptyPlaceHolder" presStyleCnt="0"/>
      <dgm:spPr/>
    </dgm:pt>
    <dgm:pt modelId="{C9A9B9EA-6A1D-4A13-9C7F-C112F25D2888}" type="pres">
      <dgm:prSet presAssocID="{7A8D4B4D-06E9-4958-810D-A6226B6AC588}" presName="space" presStyleCnt="0"/>
      <dgm:spPr/>
    </dgm:pt>
    <dgm:pt modelId="{EC37843F-14A6-4E20-B7AE-2B086A8F5F45}" type="pres">
      <dgm:prSet presAssocID="{D07AD3FD-84FF-467E-9693-752776549C61}" presName="composite" presStyleCnt="0"/>
      <dgm:spPr/>
    </dgm:pt>
    <dgm:pt modelId="{E41E7729-FD3F-426D-804C-45BD60BD762D}" type="pres">
      <dgm:prSet presAssocID="{D07AD3FD-84FF-467E-9693-752776549C61}" presName="L" presStyleLbl="solidFgAcc1" presStyleIdx="1" presStyleCnt="5">
        <dgm:presLayoutVars>
          <dgm:chMax val="0"/>
          <dgm:chPref val="0"/>
        </dgm:presLayoutVars>
      </dgm:prSet>
      <dgm:spPr>
        <a:ln>
          <a:solidFill>
            <a:schemeClr val="accent1"/>
          </a:solidFill>
        </a:ln>
      </dgm:spPr>
    </dgm:pt>
    <dgm:pt modelId="{6C46E586-0364-4C52-98F9-74A7ACD803D1}" type="pres">
      <dgm:prSet presAssocID="{D07AD3FD-84FF-467E-9693-752776549C61}" presName="parTx" presStyleLbl="alignNode1" presStyleIdx="1" presStyleCnt="5">
        <dgm:presLayoutVars>
          <dgm:chMax val="0"/>
          <dgm:chPref val="0"/>
          <dgm:bulletEnabled val="1"/>
        </dgm:presLayoutVars>
      </dgm:prSet>
      <dgm:spPr/>
    </dgm:pt>
    <dgm:pt modelId="{5E07F9E4-149C-4A89-848F-4ABDD305F0C5}" type="pres">
      <dgm:prSet presAssocID="{D07AD3FD-84FF-467E-9693-752776549C61}" presName="desTx" presStyleLbl="revTx" presStyleIdx="1" presStyleCnt="5">
        <dgm:presLayoutVars>
          <dgm:chMax val="0"/>
          <dgm:chPref val="0"/>
          <dgm:bulletEnabled val="1"/>
        </dgm:presLayoutVars>
      </dgm:prSet>
      <dgm:spPr/>
    </dgm:pt>
    <dgm:pt modelId="{2928FCAD-BE3F-45AC-93A5-FD98F8A50E00}" type="pres">
      <dgm:prSet presAssocID="{D07AD3FD-84FF-467E-9693-752776549C61}" presName="EmptyPlaceHolder" presStyleCnt="0"/>
      <dgm:spPr/>
    </dgm:pt>
    <dgm:pt modelId="{C2DF8D93-19C7-4E07-BCAF-9FAAB62C8CF2}" type="pres">
      <dgm:prSet presAssocID="{A8C9B7A9-BC2A-4753-B7F0-F2E361D95520}" presName="space" presStyleCnt="0"/>
      <dgm:spPr/>
    </dgm:pt>
    <dgm:pt modelId="{86E313B1-36D3-44D7-907E-22A08CB8E9CC}" type="pres">
      <dgm:prSet presAssocID="{D71FC021-6A65-44D1-95B9-0E6C89079866}" presName="composite" presStyleCnt="0"/>
      <dgm:spPr/>
    </dgm:pt>
    <dgm:pt modelId="{473F2067-7126-4D56-A328-5A8CFD3D8D52}" type="pres">
      <dgm:prSet presAssocID="{D71FC021-6A65-44D1-95B9-0E6C89079866}" presName="L" presStyleLbl="solidFgAcc1" presStyleIdx="2" presStyleCnt="5">
        <dgm:presLayoutVars>
          <dgm:chMax val="0"/>
          <dgm:chPref val="0"/>
        </dgm:presLayoutVars>
      </dgm:prSet>
      <dgm:spPr>
        <a:ln>
          <a:solidFill>
            <a:schemeClr val="accent5"/>
          </a:solidFill>
        </a:ln>
      </dgm:spPr>
    </dgm:pt>
    <dgm:pt modelId="{7A0B5EFC-88FB-4ED5-994F-D5F6584C2293}" type="pres">
      <dgm:prSet presAssocID="{D71FC021-6A65-44D1-95B9-0E6C89079866}" presName="parTx" presStyleLbl="alignNode1" presStyleIdx="2" presStyleCnt="5">
        <dgm:presLayoutVars>
          <dgm:chMax val="0"/>
          <dgm:chPref val="0"/>
          <dgm:bulletEnabled val="1"/>
        </dgm:presLayoutVars>
      </dgm:prSet>
      <dgm:spPr/>
    </dgm:pt>
    <dgm:pt modelId="{FD7B29F2-0D66-4B4B-BC8A-82DA23575305}" type="pres">
      <dgm:prSet presAssocID="{D71FC021-6A65-44D1-95B9-0E6C89079866}" presName="desTx" presStyleLbl="revTx" presStyleIdx="2" presStyleCnt="5">
        <dgm:presLayoutVars>
          <dgm:chMax val="0"/>
          <dgm:chPref val="0"/>
          <dgm:bulletEnabled val="1"/>
        </dgm:presLayoutVars>
      </dgm:prSet>
      <dgm:spPr/>
    </dgm:pt>
    <dgm:pt modelId="{BABAA172-7B81-4C6B-BCF2-4572322515C5}" type="pres">
      <dgm:prSet presAssocID="{D71FC021-6A65-44D1-95B9-0E6C89079866}" presName="EmptyPlaceHolder" presStyleCnt="0"/>
      <dgm:spPr/>
    </dgm:pt>
    <dgm:pt modelId="{0B65942F-B336-42B6-A72B-DA6B6B07B79B}" type="pres">
      <dgm:prSet presAssocID="{9B090D9D-470E-46E2-AABB-0368A52481AA}" presName="space" presStyleCnt="0"/>
      <dgm:spPr/>
    </dgm:pt>
    <dgm:pt modelId="{1D5539F6-8B97-4801-8139-D49EE44FFF3E}" type="pres">
      <dgm:prSet presAssocID="{5EDA317F-AB2E-47DE-BA46-16FA60C3C561}" presName="composite" presStyleCnt="0"/>
      <dgm:spPr/>
    </dgm:pt>
    <dgm:pt modelId="{2377F551-4CF6-4656-B644-60A7FC1B0F64}" type="pres">
      <dgm:prSet presAssocID="{5EDA317F-AB2E-47DE-BA46-16FA60C3C561}" presName="L" presStyleLbl="solidFgAcc1" presStyleIdx="3" presStyleCnt="5">
        <dgm:presLayoutVars>
          <dgm:chMax val="0"/>
          <dgm:chPref val="0"/>
        </dgm:presLayoutVars>
      </dgm:prSet>
      <dgm:spPr>
        <a:ln>
          <a:solidFill>
            <a:schemeClr val="accent3"/>
          </a:solidFill>
        </a:ln>
      </dgm:spPr>
    </dgm:pt>
    <dgm:pt modelId="{69ED255C-64AC-4764-BC2C-7679ECCC9FE9}" type="pres">
      <dgm:prSet presAssocID="{5EDA317F-AB2E-47DE-BA46-16FA60C3C561}" presName="parTx" presStyleLbl="alignNode1" presStyleIdx="3" presStyleCnt="5">
        <dgm:presLayoutVars>
          <dgm:chMax val="0"/>
          <dgm:chPref val="0"/>
          <dgm:bulletEnabled val="1"/>
        </dgm:presLayoutVars>
      </dgm:prSet>
      <dgm:spPr/>
    </dgm:pt>
    <dgm:pt modelId="{1F1B09A6-DA7E-41D1-B8A6-E3B6E775E5C1}" type="pres">
      <dgm:prSet presAssocID="{5EDA317F-AB2E-47DE-BA46-16FA60C3C561}" presName="desTx" presStyleLbl="revTx" presStyleIdx="3" presStyleCnt="5">
        <dgm:presLayoutVars>
          <dgm:chMax val="0"/>
          <dgm:chPref val="0"/>
          <dgm:bulletEnabled val="1"/>
        </dgm:presLayoutVars>
      </dgm:prSet>
      <dgm:spPr/>
    </dgm:pt>
    <dgm:pt modelId="{89DACDC6-8676-47A4-A430-164754F46172}" type="pres">
      <dgm:prSet presAssocID="{5EDA317F-AB2E-47DE-BA46-16FA60C3C561}" presName="EmptyPlaceHolder" presStyleCnt="0"/>
      <dgm:spPr/>
    </dgm:pt>
    <dgm:pt modelId="{38A6C30B-D5BF-4A1A-A273-D265DC00F2EC}" type="pres">
      <dgm:prSet presAssocID="{A75B061E-69EA-487C-8330-1430DA0F139D}" presName="space" presStyleCnt="0"/>
      <dgm:spPr/>
    </dgm:pt>
    <dgm:pt modelId="{761684DA-3DB5-4618-9A30-6E2731CDFCA3}" type="pres">
      <dgm:prSet presAssocID="{7B2FF309-5120-45E2-ACC8-F8FAA9DBDA55}" presName="composite" presStyleCnt="0"/>
      <dgm:spPr/>
    </dgm:pt>
    <dgm:pt modelId="{E2C584B7-5B6E-4F6E-A7B8-E679FEF7BC4D}" type="pres">
      <dgm:prSet presAssocID="{7B2FF309-5120-45E2-ACC8-F8FAA9DBDA55}" presName="L" presStyleLbl="solidFgAcc1" presStyleIdx="4" presStyleCnt="5">
        <dgm:presLayoutVars>
          <dgm:chMax val="0"/>
          <dgm:chPref val="0"/>
        </dgm:presLayoutVars>
      </dgm:prSet>
      <dgm:spPr>
        <a:ln>
          <a:solidFill>
            <a:schemeClr val="accent4"/>
          </a:solidFill>
        </a:ln>
      </dgm:spPr>
    </dgm:pt>
    <dgm:pt modelId="{B89F8758-DA9D-4018-859A-710084D7ABF3}" type="pres">
      <dgm:prSet presAssocID="{7B2FF309-5120-45E2-ACC8-F8FAA9DBDA55}" presName="parTx" presStyleLbl="alignNode1" presStyleIdx="4" presStyleCnt="5">
        <dgm:presLayoutVars>
          <dgm:chMax val="0"/>
          <dgm:chPref val="0"/>
          <dgm:bulletEnabled val="1"/>
        </dgm:presLayoutVars>
      </dgm:prSet>
      <dgm:spPr/>
    </dgm:pt>
    <dgm:pt modelId="{B73D2BBA-574C-491E-A31C-8B6EA5CC871A}" type="pres">
      <dgm:prSet presAssocID="{7B2FF309-5120-45E2-ACC8-F8FAA9DBDA55}" presName="desTx" presStyleLbl="revTx" presStyleIdx="4" presStyleCnt="5">
        <dgm:presLayoutVars>
          <dgm:chMax val="0"/>
          <dgm:chPref val="0"/>
          <dgm:bulletEnabled val="1"/>
        </dgm:presLayoutVars>
      </dgm:prSet>
      <dgm:spPr/>
    </dgm:pt>
    <dgm:pt modelId="{DC9D8E0A-674F-4E74-BF10-5C0EF64E638E}" type="pres">
      <dgm:prSet presAssocID="{7B2FF309-5120-45E2-ACC8-F8FAA9DBDA55}" presName="EmptyPlaceHolder" presStyleCnt="0"/>
      <dgm:spPr/>
    </dgm:pt>
  </dgm:ptLst>
  <dgm:cxnLst>
    <dgm:cxn modelId="{A903DE1B-AC8A-4C77-850B-32A9F4D87BCB}" type="presOf" srcId="{5EDA317F-AB2E-47DE-BA46-16FA60C3C561}" destId="{69ED255C-64AC-4764-BC2C-7679ECCC9FE9}" srcOrd="0" destOrd="0" presId="urn:microsoft.com/office/officeart/2016/7/layout/AccentHomeChevronProcess"/>
    <dgm:cxn modelId="{F23BFC27-EEA1-48DD-A68B-3C9BF1AE455D}" type="presOf" srcId="{349299C9-846E-4827-813A-349CCCE20782}" destId="{810D7AA7-A541-4507-BE7F-36CCF210089F}" srcOrd="0" destOrd="0" presId="urn:microsoft.com/office/officeart/2016/7/layout/AccentHomeChevronProcess"/>
    <dgm:cxn modelId="{7B8F902E-4BA3-41AA-9991-54805A6B93DE}" srcId="{55C0B14E-AEA6-48D3-A387-ED4A3A3BF840}" destId="{5EDA317F-AB2E-47DE-BA46-16FA60C3C561}" srcOrd="3" destOrd="0" parTransId="{775EBB35-E8CF-4A14-B0A8-45A53D65E711}" sibTransId="{A75B061E-69EA-487C-8330-1430DA0F139D}"/>
    <dgm:cxn modelId="{0EFA3039-6828-403C-9445-4359BA6645E6}" srcId="{AACEAFD5-63CF-4AFC-B46F-BE086C5D447C}" destId="{349299C9-846E-4827-813A-349CCCE20782}" srcOrd="0" destOrd="0" parTransId="{AEA27547-B9ED-4994-BD27-04EC297EF367}" sibTransId="{9D819F52-ACA0-4B08-8256-DF6BD8FA3A0B}"/>
    <dgm:cxn modelId="{6CDEA839-6538-453E-9113-58ECC65280CB}" type="presOf" srcId="{AACEAFD5-63CF-4AFC-B46F-BE086C5D447C}" destId="{CA3A6A4E-2D39-41D2-A6B1-B590D0C452D2}" srcOrd="0" destOrd="0" presId="urn:microsoft.com/office/officeart/2016/7/layout/AccentHomeChevronProcess"/>
    <dgm:cxn modelId="{F5A7A062-FA53-4976-B49E-235CE658F38A}" type="presOf" srcId="{EE155DB2-6788-4019-961C-F8B89C275CE8}" destId="{B73D2BBA-574C-491E-A31C-8B6EA5CC871A}" srcOrd="0" destOrd="0" presId="urn:microsoft.com/office/officeart/2016/7/layout/AccentHomeChevronProcess"/>
    <dgm:cxn modelId="{55492768-9A5E-4F74-AC7C-959C5C24EFD3}" srcId="{55C0B14E-AEA6-48D3-A387-ED4A3A3BF840}" destId="{D07AD3FD-84FF-467E-9693-752776549C61}" srcOrd="1" destOrd="0" parTransId="{7B691773-F524-4FAD-A272-BDF0B0C4370A}" sibTransId="{A8C9B7A9-BC2A-4753-B7F0-F2E361D95520}"/>
    <dgm:cxn modelId="{E97FF64F-8020-497E-AE7D-2395DDA4560D}" srcId="{D07AD3FD-84FF-467E-9693-752776549C61}" destId="{5D70EFF5-8B31-4A1F-AE44-51E4CF0013EB}" srcOrd="0" destOrd="0" parTransId="{96C720A0-FEEF-48D1-8DF6-ABA03C304822}" sibTransId="{B6A59CDE-18AD-4553-B6C5-FF001A8E8510}"/>
    <dgm:cxn modelId="{8A3D4B73-3658-4A4C-9DFE-F59E22A79482}" srcId="{5EDA317F-AB2E-47DE-BA46-16FA60C3C561}" destId="{F757DBC8-3670-4122-937A-47DB91C0F3FE}" srcOrd="0" destOrd="0" parTransId="{8F483F27-8D97-48E5-9210-1B448F1CE277}" sibTransId="{A46A41DD-2CA4-4800-8F85-546ABB24ED07}"/>
    <dgm:cxn modelId="{00A52954-B4C4-4ECD-B0D0-AE5EF5CDC4E1}" type="presOf" srcId="{7B2FF309-5120-45E2-ACC8-F8FAA9DBDA55}" destId="{B89F8758-DA9D-4018-859A-710084D7ABF3}" srcOrd="0" destOrd="0" presId="urn:microsoft.com/office/officeart/2016/7/layout/AccentHomeChevronProcess"/>
    <dgm:cxn modelId="{219EA357-E48B-4A91-91A7-8282DFF10601}" type="presOf" srcId="{55C0B14E-AEA6-48D3-A387-ED4A3A3BF840}" destId="{594BF422-752C-42F3-A230-3D0E6AE9A886}" srcOrd="0" destOrd="0" presId="urn:microsoft.com/office/officeart/2016/7/layout/AccentHomeChevronProcess"/>
    <dgm:cxn modelId="{D8B51958-63B3-49F6-A150-9B1A638B15CE}" type="presOf" srcId="{F757DBC8-3670-4122-937A-47DB91C0F3FE}" destId="{1F1B09A6-DA7E-41D1-B8A6-E3B6E775E5C1}" srcOrd="0" destOrd="0" presId="urn:microsoft.com/office/officeart/2016/7/layout/AccentHomeChevronProcess"/>
    <dgm:cxn modelId="{61E56288-5A92-4019-989A-398C8EA8A844}" type="presOf" srcId="{4A6BB192-9983-4F48-BBC5-6E384EED7EC5}" destId="{FD7B29F2-0D66-4B4B-BC8A-82DA23575305}" srcOrd="0" destOrd="0" presId="urn:microsoft.com/office/officeart/2016/7/layout/AccentHomeChevronProcess"/>
    <dgm:cxn modelId="{60399491-EC61-4ACD-870E-1A66600F3D26}" type="presOf" srcId="{D71FC021-6A65-44D1-95B9-0E6C89079866}" destId="{7A0B5EFC-88FB-4ED5-994F-D5F6584C2293}" srcOrd="0" destOrd="0" presId="urn:microsoft.com/office/officeart/2016/7/layout/AccentHomeChevronProcess"/>
    <dgm:cxn modelId="{53239C96-427C-420B-95DC-546F3B30ED65}" srcId="{55C0B14E-AEA6-48D3-A387-ED4A3A3BF840}" destId="{D71FC021-6A65-44D1-95B9-0E6C89079866}" srcOrd="2" destOrd="0" parTransId="{862AAE39-3AAD-40E3-BA20-90187BD73242}" sibTransId="{9B090D9D-470E-46E2-AABB-0368A52481AA}"/>
    <dgm:cxn modelId="{2F6485B4-0735-4D01-8060-5A89B7562619}" type="presOf" srcId="{5D70EFF5-8B31-4A1F-AE44-51E4CF0013EB}" destId="{5E07F9E4-149C-4A89-848F-4ABDD305F0C5}" srcOrd="0" destOrd="0" presId="urn:microsoft.com/office/officeart/2016/7/layout/AccentHomeChevronProcess"/>
    <dgm:cxn modelId="{AE101ABC-7EA3-4444-A576-8AB15A371C84}" srcId="{55C0B14E-AEA6-48D3-A387-ED4A3A3BF840}" destId="{AACEAFD5-63CF-4AFC-B46F-BE086C5D447C}" srcOrd="0" destOrd="0" parTransId="{7A0BD8EC-BB4A-4912-A54E-6F39B681264E}" sibTransId="{7A8D4B4D-06E9-4958-810D-A6226B6AC588}"/>
    <dgm:cxn modelId="{665C05C7-3CB0-428C-B457-E59A0AF60DA1}" type="presOf" srcId="{D07AD3FD-84FF-467E-9693-752776549C61}" destId="{6C46E586-0364-4C52-98F9-74A7ACD803D1}" srcOrd="0" destOrd="0" presId="urn:microsoft.com/office/officeart/2016/7/layout/AccentHomeChevronProcess"/>
    <dgm:cxn modelId="{E3D274C7-DB39-45B8-B18F-742495FE5026}" srcId="{7B2FF309-5120-45E2-ACC8-F8FAA9DBDA55}" destId="{EE155DB2-6788-4019-961C-F8B89C275CE8}" srcOrd="0" destOrd="0" parTransId="{8395B9D5-FF39-4045-8569-9C13F11FB1E5}" sibTransId="{F94C628D-62C1-4AF5-B102-2A2AA7FD22DE}"/>
    <dgm:cxn modelId="{D35DB9DA-961B-46CD-BB14-44CD766D8CB7}" srcId="{55C0B14E-AEA6-48D3-A387-ED4A3A3BF840}" destId="{7B2FF309-5120-45E2-ACC8-F8FAA9DBDA55}" srcOrd="4" destOrd="0" parTransId="{2CF5AF8A-5687-489A-9838-EDDBB760D421}" sibTransId="{D5CAA101-B828-45D7-965B-F77CD6FBA109}"/>
    <dgm:cxn modelId="{E3115EEA-DE9C-4F06-B8B3-BEB263D5F2B1}" srcId="{D71FC021-6A65-44D1-95B9-0E6C89079866}" destId="{4A6BB192-9983-4F48-BBC5-6E384EED7EC5}" srcOrd="0" destOrd="0" parTransId="{230A6E4A-6CED-4DC0-AEFE-6859FE07B658}" sibTransId="{0B568EC2-5D2A-4B00-8047-B7832F245B44}"/>
    <dgm:cxn modelId="{C93892E1-28C0-4B75-A464-293C00708672}" type="presParOf" srcId="{594BF422-752C-42F3-A230-3D0E6AE9A886}" destId="{F6A1B9E0-4B4A-47A4-A011-67526CEEA770}" srcOrd="0" destOrd="0" presId="urn:microsoft.com/office/officeart/2016/7/layout/AccentHomeChevronProcess"/>
    <dgm:cxn modelId="{D5413575-9692-46A2-A045-9ED8482318DF}" type="presParOf" srcId="{F6A1B9E0-4B4A-47A4-A011-67526CEEA770}" destId="{FA4E6E73-A3C8-4495-927B-8AADA5A74297}" srcOrd="0" destOrd="0" presId="urn:microsoft.com/office/officeart/2016/7/layout/AccentHomeChevronProcess"/>
    <dgm:cxn modelId="{3303BDD6-668D-45F1-9491-4125E782D67C}" type="presParOf" srcId="{F6A1B9E0-4B4A-47A4-A011-67526CEEA770}" destId="{CA3A6A4E-2D39-41D2-A6B1-B590D0C452D2}" srcOrd="1" destOrd="0" presId="urn:microsoft.com/office/officeart/2016/7/layout/AccentHomeChevronProcess"/>
    <dgm:cxn modelId="{3BAD5A1C-162E-4722-B818-968C4083BECD}" type="presParOf" srcId="{F6A1B9E0-4B4A-47A4-A011-67526CEEA770}" destId="{810D7AA7-A541-4507-BE7F-36CCF210089F}" srcOrd="2" destOrd="0" presId="urn:microsoft.com/office/officeart/2016/7/layout/AccentHomeChevronProcess"/>
    <dgm:cxn modelId="{A3B267C1-BAFC-42F0-A63A-6491CFDC1ED2}" type="presParOf" srcId="{F6A1B9E0-4B4A-47A4-A011-67526CEEA770}" destId="{4F7CDD44-32F1-4759-861F-8DABEBBA8D89}" srcOrd="3" destOrd="0" presId="urn:microsoft.com/office/officeart/2016/7/layout/AccentHomeChevronProcess"/>
    <dgm:cxn modelId="{80CC9289-BA8F-4ED7-A4ED-9FA5EF71D964}" type="presParOf" srcId="{594BF422-752C-42F3-A230-3D0E6AE9A886}" destId="{C9A9B9EA-6A1D-4A13-9C7F-C112F25D2888}" srcOrd="1" destOrd="0" presId="urn:microsoft.com/office/officeart/2016/7/layout/AccentHomeChevronProcess"/>
    <dgm:cxn modelId="{5B7985CA-BC92-461D-A77E-E2320D4992D0}" type="presParOf" srcId="{594BF422-752C-42F3-A230-3D0E6AE9A886}" destId="{EC37843F-14A6-4E20-B7AE-2B086A8F5F45}" srcOrd="2" destOrd="0" presId="urn:microsoft.com/office/officeart/2016/7/layout/AccentHomeChevronProcess"/>
    <dgm:cxn modelId="{1996E4D7-D809-45CA-9DF0-561A93BDAFB1}" type="presParOf" srcId="{EC37843F-14A6-4E20-B7AE-2B086A8F5F45}" destId="{E41E7729-FD3F-426D-804C-45BD60BD762D}" srcOrd="0" destOrd="0" presId="urn:microsoft.com/office/officeart/2016/7/layout/AccentHomeChevronProcess"/>
    <dgm:cxn modelId="{16E53752-1AB8-4CD2-BFD6-85C0CDA26E1B}" type="presParOf" srcId="{EC37843F-14A6-4E20-B7AE-2B086A8F5F45}" destId="{6C46E586-0364-4C52-98F9-74A7ACD803D1}" srcOrd="1" destOrd="0" presId="urn:microsoft.com/office/officeart/2016/7/layout/AccentHomeChevronProcess"/>
    <dgm:cxn modelId="{FAC2F23D-E510-4342-91C3-FCAB11B207C0}" type="presParOf" srcId="{EC37843F-14A6-4E20-B7AE-2B086A8F5F45}" destId="{5E07F9E4-149C-4A89-848F-4ABDD305F0C5}" srcOrd="2" destOrd="0" presId="urn:microsoft.com/office/officeart/2016/7/layout/AccentHomeChevronProcess"/>
    <dgm:cxn modelId="{3843A525-0A63-4743-B0E8-0F795D54B4E4}" type="presParOf" srcId="{EC37843F-14A6-4E20-B7AE-2B086A8F5F45}" destId="{2928FCAD-BE3F-45AC-93A5-FD98F8A50E00}" srcOrd="3" destOrd="0" presId="urn:microsoft.com/office/officeart/2016/7/layout/AccentHomeChevronProcess"/>
    <dgm:cxn modelId="{D179D84E-BE2C-46EF-8594-412D3A7F9213}" type="presParOf" srcId="{594BF422-752C-42F3-A230-3D0E6AE9A886}" destId="{C2DF8D93-19C7-4E07-BCAF-9FAAB62C8CF2}" srcOrd="3" destOrd="0" presId="urn:microsoft.com/office/officeart/2016/7/layout/AccentHomeChevronProcess"/>
    <dgm:cxn modelId="{D8554B98-FAA7-4800-BB76-916BA7A2B10E}" type="presParOf" srcId="{594BF422-752C-42F3-A230-3D0E6AE9A886}" destId="{86E313B1-36D3-44D7-907E-22A08CB8E9CC}" srcOrd="4" destOrd="0" presId="urn:microsoft.com/office/officeart/2016/7/layout/AccentHomeChevronProcess"/>
    <dgm:cxn modelId="{19D10FBF-8E65-4EB5-9B54-54A271982B0D}" type="presParOf" srcId="{86E313B1-36D3-44D7-907E-22A08CB8E9CC}" destId="{473F2067-7126-4D56-A328-5A8CFD3D8D52}" srcOrd="0" destOrd="0" presId="urn:microsoft.com/office/officeart/2016/7/layout/AccentHomeChevronProcess"/>
    <dgm:cxn modelId="{11A73768-8587-4E2B-BDDA-6254211FDF2D}" type="presParOf" srcId="{86E313B1-36D3-44D7-907E-22A08CB8E9CC}" destId="{7A0B5EFC-88FB-4ED5-994F-D5F6584C2293}" srcOrd="1" destOrd="0" presId="urn:microsoft.com/office/officeart/2016/7/layout/AccentHomeChevronProcess"/>
    <dgm:cxn modelId="{522D3FED-6E8C-40DF-8BA8-A80510ACC48F}" type="presParOf" srcId="{86E313B1-36D3-44D7-907E-22A08CB8E9CC}" destId="{FD7B29F2-0D66-4B4B-BC8A-82DA23575305}" srcOrd="2" destOrd="0" presId="urn:microsoft.com/office/officeart/2016/7/layout/AccentHomeChevronProcess"/>
    <dgm:cxn modelId="{8075A955-4651-4DD2-B114-EB147BF378DF}" type="presParOf" srcId="{86E313B1-36D3-44D7-907E-22A08CB8E9CC}" destId="{BABAA172-7B81-4C6B-BCF2-4572322515C5}" srcOrd="3" destOrd="0" presId="urn:microsoft.com/office/officeart/2016/7/layout/AccentHomeChevronProcess"/>
    <dgm:cxn modelId="{505D5263-214F-48F5-9678-AA87C7C04F54}" type="presParOf" srcId="{594BF422-752C-42F3-A230-3D0E6AE9A886}" destId="{0B65942F-B336-42B6-A72B-DA6B6B07B79B}" srcOrd="5" destOrd="0" presId="urn:microsoft.com/office/officeart/2016/7/layout/AccentHomeChevronProcess"/>
    <dgm:cxn modelId="{F0861DFD-F2E8-400C-9B5C-4AA4849B2BE4}" type="presParOf" srcId="{594BF422-752C-42F3-A230-3D0E6AE9A886}" destId="{1D5539F6-8B97-4801-8139-D49EE44FFF3E}" srcOrd="6" destOrd="0" presId="urn:microsoft.com/office/officeart/2016/7/layout/AccentHomeChevronProcess"/>
    <dgm:cxn modelId="{D22CB840-CF4F-404F-97C0-0629311A5E51}" type="presParOf" srcId="{1D5539F6-8B97-4801-8139-D49EE44FFF3E}" destId="{2377F551-4CF6-4656-B644-60A7FC1B0F64}" srcOrd="0" destOrd="0" presId="urn:microsoft.com/office/officeart/2016/7/layout/AccentHomeChevronProcess"/>
    <dgm:cxn modelId="{6FFE5C0B-250C-4EEB-9BDD-E47B6B414225}" type="presParOf" srcId="{1D5539F6-8B97-4801-8139-D49EE44FFF3E}" destId="{69ED255C-64AC-4764-BC2C-7679ECCC9FE9}" srcOrd="1" destOrd="0" presId="urn:microsoft.com/office/officeart/2016/7/layout/AccentHomeChevronProcess"/>
    <dgm:cxn modelId="{EB2B0AEE-0679-4C51-B5D9-13C0989C2DC6}" type="presParOf" srcId="{1D5539F6-8B97-4801-8139-D49EE44FFF3E}" destId="{1F1B09A6-DA7E-41D1-B8A6-E3B6E775E5C1}" srcOrd="2" destOrd="0" presId="urn:microsoft.com/office/officeart/2016/7/layout/AccentHomeChevronProcess"/>
    <dgm:cxn modelId="{21A6189F-60BA-4472-B858-99323388D0B0}" type="presParOf" srcId="{1D5539F6-8B97-4801-8139-D49EE44FFF3E}" destId="{89DACDC6-8676-47A4-A430-164754F46172}" srcOrd="3" destOrd="0" presId="urn:microsoft.com/office/officeart/2016/7/layout/AccentHomeChevronProcess"/>
    <dgm:cxn modelId="{7D7FFE7B-0A37-4D36-9728-C99051BA3C40}" type="presParOf" srcId="{594BF422-752C-42F3-A230-3D0E6AE9A886}" destId="{38A6C30B-D5BF-4A1A-A273-D265DC00F2EC}" srcOrd="7" destOrd="0" presId="urn:microsoft.com/office/officeart/2016/7/layout/AccentHomeChevronProcess"/>
    <dgm:cxn modelId="{626D4800-17BB-462C-BE7D-935B963B6EC7}" type="presParOf" srcId="{594BF422-752C-42F3-A230-3D0E6AE9A886}" destId="{761684DA-3DB5-4618-9A30-6E2731CDFCA3}" srcOrd="8" destOrd="0" presId="urn:microsoft.com/office/officeart/2016/7/layout/AccentHomeChevronProcess"/>
    <dgm:cxn modelId="{2B2ED8B7-5577-4410-8D8A-61A1D71B9F15}" type="presParOf" srcId="{761684DA-3DB5-4618-9A30-6E2731CDFCA3}" destId="{E2C584B7-5B6E-4F6E-A7B8-E679FEF7BC4D}" srcOrd="0" destOrd="0" presId="urn:microsoft.com/office/officeart/2016/7/layout/AccentHomeChevronProcess"/>
    <dgm:cxn modelId="{CFB7BBCC-4189-422A-9163-265E17C16D21}" type="presParOf" srcId="{761684DA-3DB5-4618-9A30-6E2731CDFCA3}" destId="{B89F8758-DA9D-4018-859A-710084D7ABF3}" srcOrd="1" destOrd="0" presId="urn:microsoft.com/office/officeart/2016/7/layout/AccentHomeChevronProcess"/>
    <dgm:cxn modelId="{72C8C8DD-71B0-4E2B-BE4F-7AF4AF3DD218}" type="presParOf" srcId="{761684DA-3DB5-4618-9A30-6E2731CDFCA3}" destId="{B73D2BBA-574C-491E-A31C-8B6EA5CC871A}" srcOrd="2" destOrd="0" presId="urn:microsoft.com/office/officeart/2016/7/layout/AccentHomeChevronProcess"/>
    <dgm:cxn modelId="{34912DD7-C0FC-4C18-ABAB-DA8DF69C4254}" type="presParOf" srcId="{761684DA-3DB5-4618-9A30-6E2731CDFCA3}" destId="{DC9D8E0A-674F-4E74-BF10-5C0EF64E638E}" srcOrd="3" destOrd="0" presId="urn:microsoft.com/office/officeart/2016/7/layout/AccentHomeChevron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1476261" y="460948"/>
          <a:ext cx="2194559" cy="2468883"/>
        </a:xfrm>
        <a:prstGeom prst="rect">
          <a:avLst/>
        </a:prstGeom>
        <a:blipFill>
          <a:blip xmlns:r="http://schemas.openxmlformats.org/officeDocument/2006/relationships" r:embed="rId1">
            <a:extLst>
              <a:ext uri="{28A0092B-C50C-407E-A947-70E740481C1C}">
                <a14:useLocalDpi xmlns:a14="http://schemas.microsoft.com/office/drawing/2010/main" val="0"/>
              </a:ext>
            </a:extLst>
          </a:blip>
          <a:srcRect/>
          <a:stretch>
            <a:fillRect t="-8000" b="-8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1376923" y="3081438"/>
          <a:ext cx="2393235"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800100">
            <a:lnSpc>
              <a:spcPct val="100000"/>
            </a:lnSpc>
            <a:spcBef>
              <a:spcPct val="0"/>
            </a:spcBef>
            <a:spcAft>
              <a:spcPct val="35000"/>
            </a:spcAft>
            <a:buNone/>
            <a:defRPr b="1" spc="20">
              <a:latin typeface="+mj-lt"/>
            </a:defRPr>
          </a:pPr>
          <a:r>
            <a:rPr lang="en-GB" sz="1800" kern="1200" noProof="0" dirty="0">
              <a:solidFill>
                <a:schemeClr val="bg1"/>
              </a:solidFill>
            </a:rPr>
            <a:t>Me</a:t>
          </a:r>
        </a:p>
      </dsp:txBody>
      <dsp:txXfrm>
        <a:off x="1376923" y="3081438"/>
        <a:ext cx="2393235" cy="487349"/>
      </dsp:txXfrm>
    </dsp:sp>
    <dsp:sp modelId="{7D166BBB-55AF-452C-B9A0-94A1EE55FF4F}">
      <dsp:nvSpPr>
        <dsp:cNvPr id="0" name=""/>
        <dsp:cNvSpPr/>
      </dsp:nvSpPr>
      <dsp:spPr>
        <a:xfrm>
          <a:off x="1376923" y="3416310"/>
          <a:ext cx="2393235" cy="603748"/>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4288313" y="460948"/>
          <a:ext cx="2194559" cy="2468883"/>
        </a:xfrm>
        <a:prstGeom prst="rect">
          <a:avLst/>
        </a:prstGeom>
        <a:blipFill>
          <a:blip xmlns:r="http://schemas.openxmlformats.org/officeDocument/2006/relationships" r:embed="rId1"/>
          <a:srcRect/>
          <a:stretch>
            <a:fillRect t="-8000" b="-8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4188975" y="3081438"/>
          <a:ext cx="2393235"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800100">
            <a:lnSpc>
              <a:spcPct val="100000"/>
            </a:lnSpc>
            <a:spcBef>
              <a:spcPct val="0"/>
            </a:spcBef>
            <a:spcAft>
              <a:spcPct val="35000"/>
            </a:spcAft>
            <a:buNone/>
            <a:defRPr b="1" spc="20">
              <a:latin typeface="+mj-lt"/>
            </a:defRPr>
          </a:pPr>
          <a:r>
            <a:rPr lang="en-GB" sz="1800" kern="1200" noProof="0" dirty="0">
              <a:solidFill>
                <a:schemeClr val="bg1"/>
              </a:solidFill>
            </a:rPr>
            <a:t>Myself</a:t>
          </a:r>
        </a:p>
      </dsp:txBody>
      <dsp:txXfrm>
        <a:off x="4188975" y="3081438"/>
        <a:ext cx="2393235" cy="487349"/>
      </dsp:txXfrm>
    </dsp:sp>
    <dsp:sp modelId="{1223E777-77CB-4A9A-BF21-12B513842696}">
      <dsp:nvSpPr>
        <dsp:cNvPr id="0" name=""/>
        <dsp:cNvSpPr/>
      </dsp:nvSpPr>
      <dsp:spPr>
        <a:xfrm>
          <a:off x="4188975" y="3416310"/>
          <a:ext cx="2393235" cy="603748"/>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7100365" y="460948"/>
          <a:ext cx="2194559" cy="2468883"/>
        </a:xfrm>
        <a:prstGeom prst="rect">
          <a:avLst/>
        </a:prstGeom>
        <a:blipFill>
          <a:blip xmlns:r="http://schemas.openxmlformats.org/officeDocument/2006/relationships" r:embed="rId1"/>
          <a:srcRect/>
          <a:stretch>
            <a:fillRect t="-8000" b="-8000"/>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7001027" y="3081438"/>
          <a:ext cx="2393235" cy="48734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ctr" defTabSz="800100">
            <a:lnSpc>
              <a:spcPct val="100000"/>
            </a:lnSpc>
            <a:spcBef>
              <a:spcPct val="0"/>
            </a:spcBef>
            <a:spcAft>
              <a:spcPct val="35000"/>
            </a:spcAft>
            <a:buNone/>
            <a:defRPr b="1" spc="20">
              <a:latin typeface="+mj-lt"/>
            </a:defRPr>
          </a:pPr>
          <a:r>
            <a:rPr lang="en-GB" sz="1800" kern="1200" noProof="0" dirty="0">
              <a:solidFill>
                <a:schemeClr val="bg1"/>
              </a:solidFill>
            </a:rPr>
            <a:t>I</a:t>
          </a:r>
        </a:p>
      </dsp:txBody>
      <dsp:txXfrm>
        <a:off x="7001027" y="3081438"/>
        <a:ext cx="2393235" cy="487349"/>
      </dsp:txXfrm>
    </dsp:sp>
    <dsp:sp modelId="{EE420F84-477D-4635-BEF8-66426E9A259D}">
      <dsp:nvSpPr>
        <dsp:cNvPr id="0" name=""/>
        <dsp:cNvSpPr/>
      </dsp:nvSpPr>
      <dsp:spPr>
        <a:xfrm>
          <a:off x="7001027" y="3416310"/>
          <a:ext cx="2393235" cy="603748"/>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A4E6E73-A3C8-4495-927B-8AADA5A74297}">
      <dsp:nvSpPr>
        <dsp:cNvPr id="0" name=""/>
        <dsp:cNvSpPr/>
      </dsp:nvSpPr>
      <dsp:spPr>
        <a:xfrm rot="5400000">
          <a:off x="-909957"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dsp:style>
    </dsp:sp>
    <dsp:sp modelId="{CA3A6A4E-2D39-41D2-A6B1-B590D0C452D2}">
      <dsp:nvSpPr>
        <dsp:cNvPr id="0" name=""/>
        <dsp:cNvSpPr/>
      </dsp:nvSpPr>
      <dsp:spPr>
        <a:xfrm>
          <a:off x="1934" y="2872740"/>
          <a:ext cx="2062943" cy="662940"/>
        </a:xfrm>
        <a:prstGeom prst="homePlate">
          <a:avLst>
            <a:gd name="adj" fmla="val 25000"/>
          </a:avLst>
        </a:prstGeom>
        <a:solidFill>
          <a:schemeClr val="accent2"/>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n-GB" sz="1600" kern="1200" noProof="0" dirty="0"/>
            <a:t>Title</a:t>
          </a:r>
        </a:p>
      </dsp:txBody>
      <dsp:txXfrm>
        <a:off x="1934" y="2872740"/>
        <a:ext cx="1980076" cy="662940"/>
      </dsp:txXfrm>
    </dsp:sp>
    <dsp:sp modelId="{810D7AA7-A541-4507-BE7F-36CCF210089F}">
      <dsp:nvSpPr>
        <dsp:cNvPr id="0" name=""/>
        <dsp:cNvSpPr/>
      </dsp:nvSpPr>
      <dsp:spPr>
        <a:xfrm>
          <a:off x="16697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533400" rtl="0">
            <a:lnSpc>
              <a:spcPct val="90000"/>
            </a:lnSpc>
            <a:spcBef>
              <a:spcPct val="0"/>
            </a:spcBef>
            <a:spcAft>
              <a:spcPct val="35000"/>
            </a:spcAft>
            <a:buNone/>
          </a:pPr>
          <a:r>
            <a:rPr lang="en-GB" sz="1200" b="0" i="0" u="none" kern="1200" noProof="0" dirty="0"/>
            <a:t>To start a presentation, go to the Slide Show tab, and select From Beginning.</a:t>
          </a:r>
          <a:endParaRPr lang="en-GB" sz="1200" kern="1200" noProof="0" dirty="0"/>
        </a:p>
      </dsp:txBody>
      <dsp:txXfrm>
        <a:off x="166970" y="982941"/>
        <a:ext cx="1675110" cy="1790777"/>
      </dsp:txXfrm>
    </dsp:sp>
    <dsp:sp modelId="{E41E7729-FD3F-426D-804C-45BD60BD762D}">
      <dsp:nvSpPr>
        <dsp:cNvPr id="0" name=""/>
        <dsp:cNvSpPr/>
      </dsp:nvSpPr>
      <dsp:spPr>
        <a:xfrm rot="5400000">
          <a:off x="104983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dsp:style>
    </dsp:sp>
    <dsp:sp modelId="{6C46E586-0364-4C52-98F9-74A7ACD803D1}">
      <dsp:nvSpPr>
        <dsp:cNvPr id="0" name=""/>
        <dsp:cNvSpPr/>
      </dsp:nvSpPr>
      <dsp:spPr>
        <a:xfrm>
          <a:off x="1961731" y="2872740"/>
          <a:ext cx="2062943" cy="662940"/>
        </a:xfrm>
        <a:prstGeom prst="chevron">
          <a:avLst>
            <a:gd name="adj" fmla="val 25000"/>
          </a:avLst>
        </a:prstGeom>
        <a:solidFill>
          <a:schemeClr val="accent1"/>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n-GB" sz="1600" kern="1200" noProof="0" dirty="0"/>
            <a:t>Title</a:t>
          </a:r>
        </a:p>
      </dsp:txBody>
      <dsp:txXfrm>
        <a:off x="2127466" y="2872740"/>
        <a:ext cx="1731473" cy="662940"/>
      </dsp:txXfrm>
    </dsp:sp>
    <dsp:sp modelId="{5E07F9E4-149C-4A89-848F-4ABDD305F0C5}">
      <dsp:nvSpPr>
        <dsp:cNvPr id="0" name=""/>
        <dsp:cNvSpPr/>
      </dsp:nvSpPr>
      <dsp:spPr>
        <a:xfrm>
          <a:off x="2126766"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533400" rtl="0">
            <a:lnSpc>
              <a:spcPct val="90000"/>
            </a:lnSpc>
            <a:spcBef>
              <a:spcPct val="0"/>
            </a:spcBef>
            <a:spcAft>
              <a:spcPct val="35000"/>
            </a:spcAft>
            <a:buNone/>
          </a:pPr>
          <a:r>
            <a:rPr lang="en-GB" sz="1200" b="0" i="0" u="none" kern="1200" noProof="0" dirty="0"/>
            <a:t>To display Presenter view, in Slide Show view, on the control bar at the bottom left select the three dots, and then Show Presenter View. </a:t>
          </a:r>
          <a:endParaRPr lang="en-GB" sz="1200" kern="1200" noProof="0" dirty="0"/>
        </a:p>
      </dsp:txBody>
      <dsp:txXfrm>
        <a:off x="2126766" y="982941"/>
        <a:ext cx="1675110" cy="1790777"/>
      </dsp:txXfrm>
    </dsp:sp>
    <dsp:sp modelId="{473F2067-7126-4D56-A328-5A8CFD3D8D52}">
      <dsp:nvSpPr>
        <dsp:cNvPr id="0" name=""/>
        <dsp:cNvSpPr/>
      </dsp:nvSpPr>
      <dsp:spPr>
        <a:xfrm rot="5400000">
          <a:off x="3009635"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dsp:style>
    </dsp:sp>
    <dsp:sp modelId="{7A0B5EFC-88FB-4ED5-994F-D5F6584C2293}">
      <dsp:nvSpPr>
        <dsp:cNvPr id="0" name=""/>
        <dsp:cNvSpPr/>
      </dsp:nvSpPr>
      <dsp:spPr>
        <a:xfrm>
          <a:off x="3921528" y="2872740"/>
          <a:ext cx="2062943" cy="662940"/>
        </a:xfrm>
        <a:prstGeom prst="chevron">
          <a:avLst>
            <a:gd name="adj" fmla="val 25000"/>
          </a:avLst>
        </a:prstGeom>
        <a:solidFill>
          <a:schemeClr val="accent5"/>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n-GB" sz="1600" kern="1200" noProof="0" dirty="0"/>
            <a:t>Title</a:t>
          </a:r>
        </a:p>
      </dsp:txBody>
      <dsp:txXfrm>
        <a:off x="4087263" y="2872740"/>
        <a:ext cx="1731473" cy="662940"/>
      </dsp:txXfrm>
    </dsp:sp>
    <dsp:sp modelId="{FD7B29F2-0D66-4B4B-BC8A-82DA23575305}">
      <dsp:nvSpPr>
        <dsp:cNvPr id="0" name=""/>
        <dsp:cNvSpPr/>
      </dsp:nvSpPr>
      <dsp:spPr>
        <a:xfrm>
          <a:off x="4086563"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533400" rtl="0">
            <a:lnSpc>
              <a:spcPct val="90000"/>
            </a:lnSpc>
            <a:spcBef>
              <a:spcPct val="0"/>
            </a:spcBef>
            <a:spcAft>
              <a:spcPct val="35000"/>
            </a:spcAft>
            <a:buNone/>
          </a:pPr>
          <a:r>
            <a:rPr lang="en-GB" sz="1200" b="0" i="0" u="none" kern="1200" noProof="0" dirty="0"/>
            <a:t>During your presentation, the speaker notes are visible on your monitor, but aren't visible to the audience. </a:t>
          </a:r>
          <a:endParaRPr lang="en-GB" sz="1200" kern="1200" noProof="0" dirty="0"/>
        </a:p>
      </dsp:txBody>
      <dsp:txXfrm>
        <a:off x="4086563" y="982941"/>
        <a:ext cx="1675110" cy="1790777"/>
      </dsp:txXfrm>
    </dsp:sp>
    <dsp:sp modelId="{2377F551-4CF6-4656-B644-60A7FC1B0F64}">
      <dsp:nvSpPr>
        <dsp:cNvPr id="0" name=""/>
        <dsp:cNvSpPr/>
      </dsp:nvSpPr>
      <dsp:spPr>
        <a:xfrm rot="5400000">
          <a:off x="4969432"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dsp:style>
    </dsp:sp>
    <dsp:sp modelId="{69ED255C-64AC-4764-BC2C-7679ECCC9FE9}">
      <dsp:nvSpPr>
        <dsp:cNvPr id="0" name=""/>
        <dsp:cNvSpPr/>
      </dsp:nvSpPr>
      <dsp:spPr>
        <a:xfrm>
          <a:off x="5881324" y="2872740"/>
          <a:ext cx="2062943" cy="662940"/>
        </a:xfrm>
        <a:prstGeom prst="chevron">
          <a:avLst>
            <a:gd name="adj" fmla="val 25000"/>
          </a:avLst>
        </a:prstGeom>
        <a:solidFill>
          <a:schemeClr val="accent3"/>
        </a:solidFill>
        <a:ln w="12700" cap="flat" cmpd="sng" algn="ctr">
          <a:solidFill>
            <a:schemeClr val="accent3"/>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n-GB" sz="1600" kern="1200" noProof="0" dirty="0"/>
            <a:t>Title</a:t>
          </a:r>
        </a:p>
      </dsp:txBody>
      <dsp:txXfrm>
        <a:off x="6047059" y="2872740"/>
        <a:ext cx="1731473" cy="662940"/>
      </dsp:txXfrm>
    </dsp:sp>
    <dsp:sp modelId="{1F1B09A6-DA7E-41D1-B8A6-E3B6E775E5C1}">
      <dsp:nvSpPr>
        <dsp:cNvPr id="0" name=""/>
        <dsp:cNvSpPr/>
      </dsp:nvSpPr>
      <dsp:spPr>
        <a:xfrm>
          <a:off x="6046360" y="982941"/>
          <a:ext cx="1675110" cy="17907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533400" rtl="0">
            <a:lnSpc>
              <a:spcPct val="90000"/>
            </a:lnSpc>
            <a:spcBef>
              <a:spcPct val="0"/>
            </a:spcBef>
            <a:spcAft>
              <a:spcPct val="35000"/>
            </a:spcAft>
            <a:buNone/>
          </a:pPr>
          <a:r>
            <a:rPr lang="en-GB" sz="1200" b="0" i="0" u="none" kern="1200" noProof="0" dirty="0"/>
            <a:t>The Notes pane is a box that appears below each slide. Tap it to add notes. </a:t>
          </a:r>
          <a:endParaRPr lang="en-GB" sz="1200" kern="1200" noProof="0" dirty="0"/>
        </a:p>
      </dsp:txBody>
      <dsp:txXfrm>
        <a:off x="6046360" y="982941"/>
        <a:ext cx="1675110" cy="1790777"/>
      </dsp:txXfrm>
    </dsp:sp>
    <dsp:sp modelId="{E2C584B7-5B6E-4F6E-A7B8-E679FEF7BC4D}">
      <dsp:nvSpPr>
        <dsp:cNvPr id="0" name=""/>
        <dsp:cNvSpPr/>
      </dsp:nvSpPr>
      <dsp:spPr>
        <a:xfrm rot="5400000">
          <a:off x="6929229" y="1795812"/>
          <a:ext cx="1988820" cy="165035"/>
        </a:xfrm>
        <a:prstGeom prst="corner">
          <a:avLst>
            <a:gd name="adj1" fmla="val 1000"/>
            <a:gd name="adj2" fmla="val 1000"/>
          </a:avLst>
        </a:prstGeom>
        <a:solidFill>
          <a:schemeClr val="lt1">
            <a:hueOff val="0"/>
            <a:satOff val="0"/>
            <a:lumOff val="0"/>
            <a:alphaOff val="0"/>
          </a:schemeClr>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dsp:style>
    </dsp:sp>
    <dsp:sp modelId="{B89F8758-DA9D-4018-859A-710084D7ABF3}">
      <dsp:nvSpPr>
        <dsp:cNvPr id="0" name=""/>
        <dsp:cNvSpPr/>
      </dsp:nvSpPr>
      <dsp:spPr>
        <a:xfrm>
          <a:off x="7841121" y="2872740"/>
          <a:ext cx="2062943" cy="662940"/>
        </a:xfrm>
        <a:prstGeom prst="chevron">
          <a:avLst>
            <a:gd name="adj" fmla="val 25000"/>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0" tIns="203200" rIns="101600" bIns="203200" numCol="1" spcCol="1270" rtlCol="0" anchor="ctr" anchorCtr="0">
          <a:noAutofit/>
        </a:bodyPr>
        <a:lstStyle/>
        <a:p>
          <a:pPr marL="0" lvl="0" indent="0" algn="ctr" defTabSz="711200" rtl="0">
            <a:lnSpc>
              <a:spcPct val="90000"/>
            </a:lnSpc>
            <a:spcBef>
              <a:spcPct val="0"/>
            </a:spcBef>
            <a:spcAft>
              <a:spcPct val="35000"/>
            </a:spcAft>
            <a:buNone/>
          </a:pPr>
          <a:r>
            <a:rPr lang="en-GB" sz="1600" kern="1200" noProof="0" dirty="0"/>
            <a:t>Title</a:t>
          </a:r>
        </a:p>
      </dsp:txBody>
      <dsp:txXfrm>
        <a:off x="8006856" y="2872740"/>
        <a:ext cx="1731473" cy="662940"/>
      </dsp:txXfrm>
    </dsp:sp>
    <dsp:sp modelId="{B73D2BBA-574C-491E-A31C-8B6EA5CC871A}">
      <dsp:nvSpPr>
        <dsp:cNvPr id="0" name=""/>
        <dsp:cNvSpPr/>
      </dsp:nvSpPr>
      <dsp:spPr>
        <a:xfrm>
          <a:off x="8006156" y="982941"/>
          <a:ext cx="1675110" cy="141431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rtlCol="0" anchor="t" anchorCtr="0">
          <a:noAutofit/>
        </a:bodyPr>
        <a:lstStyle/>
        <a:p>
          <a:pPr marL="0" lvl="0" indent="0" algn="l" defTabSz="533400" rtl="0">
            <a:lnSpc>
              <a:spcPct val="90000"/>
            </a:lnSpc>
            <a:spcBef>
              <a:spcPct val="0"/>
            </a:spcBef>
            <a:spcAft>
              <a:spcPct val="35000"/>
            </a:spcAft>
            <a:buNone/>
          </a:pPr>
          <a:r>
            <a:rPr lang="en-GB" sz="1200" b="0" i="0" u="none" kern="1200" noProof="0" dirty="0"/>
            <a:t>If you don’t see the Notes pane or it is completely minimised, click Notes on the task bar across the bottom of the PowerPoint window. </a:t>
          </a:r>
          <a:endParaRPr lang="en-GB" sz="1200" kern="1200" noProof="0" dirty="0"/>
        </a:p>
      </dsp:txBody>
      <dsp:txXfrm>
        <a:off x="8006156" y="982941"/>
        <a:ext cx="1675110" cy="1414310"/>
      </dsp:txXfrm>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7B86346-59A2-4282-9A64-05524C79D8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C161D54C-AFC8-47F5-B030-A8ED60D0880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536B27D-C1ED-4C55-9062-2279210E96ED}" type="datetime1">
              <a:rPr lang="en-GB" smtClean="0"/>
              <a:t>05/03/2023</a:t>
            </a:fld>
            <a:endParaRPr lang="en-GB" dirty="0"/>
          </a:p>
        </p:txBody>
      </p:sp>
      <p:sp>
        <p:nvSpPr>
          <p:cNvPr id="4" name="Footer Placeholder 3">
            <a:extLst>
              <a:ext uri="{FF2B5EF4-FFF2-40B4-BE49-F238E27FC236}">
                <a16:creationId xmlns:a16="http://schemas.microsoft.com/office/drawing/2014/main" id="{B43D8396-DC49-433C-84C0-BD573781E57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ECDA06B3-9442-49D9-BE03-080DCCEA1990}"/>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FEC5AD26-F754-4E27-9D95-B069583ABB63}" type="slidenum">
              <a:rPr lang="en-GB" smtClean="0"/>
              <a:t>‹#›</a:t>
            </a:fld>
            <a:endParaRPr lang="en-GB"/>
          </a:p>
        </p:txBody>
      </p:sp>
    </p:spTree>
    <p:extLst>
      <p:ext uri="{BB962C8B-B14F-4D97-AF65-F5344CB8AC3E}">
        <p14:creationId xmlns:p14="http://schemas.microsoft.com/office/powerpoint/2010/main" val="412208406"/>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461EAF8-BEF3-4EDD-99CF-6435314FE1C9}" type="datetime1">
              <a:rPr lang="en-GB" smtClean="0"/>
              <a:pPr/>
              <a:t>05/03/2023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5939589-3E79-4C82-AA4A-FE78234FAA59}" type="slidenum">
              <a:rPr lang="en-GB" noProof="0" smtClean="0"/>
              <a:t>‹#›</a:t>
            </a:fld>
            <a:endParaRPr lang="en-GB" noProof="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1</a:t>
            </a:fld>
            <a:endParaRPr lang="en-GB"/>
          </a:p>
        </p:txBody>
      </p:sp>
    </p:spTree>
    <p:extLst>
      <p:ext uri="{BB962C8B-B14F-4D97-AF65-F5344CB8AC3E}">
        <p14:creationId xmlns:p14="http://schemas.microsoft.com/office/powerpoint/2010/main" val="6862726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11</a:t>
            </a:fld>
            <a:endParaRPr lang="en-GB"/>
          </a:p>
        </p:txBody>
      </p:sp>
    </p:spTree>
    <p:extLst>
      <p:ext uri="{BB962C8B-B14F-4D97-AF65-F5344CB8AC3E}">
        <p14:creationId xmlns:p14="http://schemas.microsoft.com/office/powerpoint/2010/main" val="8851261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15</a:t>
            </a:fld>
            <a:endParaRPr lang="en-GB"/>
          </a:p>
        </p:txBody>
      </p:sp>
    </p:spTree>
    <p:extLst>
      <p:ext uri="{BB962C8B-B14F-4D97-AF65-F5344CB8AC3E}">
        <p14:creationId xmlns:p14="http://schemas.microsoft.com/office/powerpoint/2010/main" val="34980384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16</a:t>
            </a:fld>
            <a:endParaRPr lang="en-GB"/>
          </a:p>
        </p:txBody>
      </p:sp>
    </p:spTree>
    <p:extLst>
      <p:ext uri="{BB962C8B-B14F-4D97-AF65-F5344CB8AC3E}">
        <p14:creationId xmlns:p14="http://schemas.microsoft.com/office/powerpoint/2010/main" val="29945072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2</a:t>
            </a:fld>
            <a:endParaRPr lang="en-GB"/>
          </a:p>
        </p:txBody>
      </p:sp>
    </p:spTree>
    <p:extLst>
      <p:ext uri="{BB962C8B-B14F-4D97-AF65-F5344CB8AC3E}">
        <p14:creationId xmlns:p14="http://schemas.microsoft.com/office/powerpoint/2010/main" val="1263972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3</a:t>
            </a:fld>
            <a:endParaRPr lang="en-GB"/>
          </a:p>
        </p:txBody>
      </p:sp>
    </p:spTree>
    <p:extLst>
      <p:ext uri="{BB962C8B-B14F-4D97-AF65-F5344CB8AC3E}">
        <p14:creationId xmlns:p14="http://schemas.microsoft.com/office/powerpoint/2010/main" val="493016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4</a:t>
            </a:fld>
            <a:endParaRPr lang="en-GB"/>
          </a:p>
        </p:txBody>
      </p:sp>
    </p:spTree>
    <p:extLst>
      <p:ext uri="{BB962C8B-B14F-4D97-AF65-F5344CB8AC3E}">
        <p14:creationId xmlns:p14="http://schemas.microsoft.com/office/powerpoint/2010/main" val="29975180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5</a:t>
            </a:fld>
            <a:endParaRPr lang="en-GB"/>
          </a:p>
        </p:txBody>
      </p:sp>
    </p:spTree>
    <p:extLst>
      <p:ext uri="{BB962C8B-B14F-4D97-AF65-F5344CB8AC3E}">
        <p14:creationId xmlns:p14="http://schemas.microsoft.com/office/powerpoint/2010/main" val="36908168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6</a:t>
            </a:fld>
            <a:endParaRPr lang="en-GB"/>
          </a:p>
        </p:txBody>
      </p:sp>
    </p:spTree>
    <p:extLst>
      <p:ext uri="{BB962C8B-B14F-4D97-AF65-F5344CB8AC3E}">
        <p14:creationId xmlns:p14="http://schemas.microsoft.com/office/powerpoint/2010/main" val="40635336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7</a:t>
            </a:fld>
            <a:endParaRPr lang="en-GB"/>
          </a:p>
        </p:txBody>
      </p:sp>
    </p:spTree>
    <p:extLst>
      <p:ext uri="{BB962C8B-B14F-4D97-AF65-F5344CB8AC3E}">
        <p14:creationId xmlns:p14="http://schemas.microsoft.com/office/powerpoint/2010/main" val="16625366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9</a:t>
            </a:fld>
            <a:endParaRPr lang="en-GB"/>
          </a:p>
        </p:txBody>
      </p:sp>
    </p:spTree>
    <p:extLst>
      <p:ext uri="{BB962C8B-B14F-4D97-AF65-F5344CB8AC3E}">
        <p14:creationId xmlns:p14="http://schemas.microsoft.com/office/powerpoint/2010/main" val="1857057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pPr rtl="0"/>
            <a:fld id="{D5939589-3E79-4C82-AA4A-FE78234FAA59}" type="slidenum">
              <a:rPr lang="en-GB" smtClean="0"/>
              <a:t>10</a:t>
            </a:fld>
            <a:endParaRPr lang="en-GB"/>
          </a:p>
        </p:txBody>
      </p:sp>
    </p:spTree>
    <p:extLst>
      <p:ext uri="{BB962C8B-B14F-4D97-AF65-F5344CB8AC3E}">
        <p14:creationId xmlns:p14="http://schemas.microsoft.com/office/powerpoint/2010/main" val="9473087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122363"/>
            <a:ext cx="9144000" cy="2387600"/>
          </a:xfrm>
        </p:spPr>
        <p:txBody>
          <a:bodyPr rtlCol="0" anchor="b"/>
          <a:lstStyle>
            <a:lvl1pPr algn="l">
              <a:defRPr sz="6000" b="1" i="0" cap="all" baseline="0"/>
            </a:lvl1pPr>
          </a:lstStyle>
          <a:p>
            <a:pPr rtl="0"/>
            <a:r>
              <a:rPr lang="en-US" noProof="0"/>
              <a:t>Click to edit Master title style</a:t>
            </a:r>
            <a:endParaRPr lang="en-GB" noProof="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4000" y="3602038"/>
            <a:ext cx="9144000" cy="1655762"/>
          </a:xfrm>
        </p:spPr>
        <p:txBody>
          <a:bodyPr rtlCol="0"/>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cxnSp>
        <p:nvCxnSpPr>
          <p:cNvPr id="11" name="Straight Connector 10">
            <a:extLst>
              <a:ext uri="{FF2B5EF4-FFF2-40B4-BE49-F238E27FC236}">
                <a16:creationId xmlns:a16="http://schemas.microsoft.com/office/drawing/2014/main" id="{D1B787A8-0D67-4B7E-9B48-86BD906AB6B5}"/>
              </a:ext>
            </a:extLst>
          </p:cNvPr>
          <p:cNvCxnSpPr>
            <a:cxnSpLocks/>
          </p:cNvCxnSpPr>
          <p:nvPr/>
        </p:nvCxnSpPr>
        <p:spPr>
          <a:xfrm>
            <a:off x="715890" y="1114050"/>
            <a:ext cx="0" cy="5735637"/>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997802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rtlCol="0"/>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6784848" y="1681163"/>
            <a:ext cx="4553712"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6784848" y="2505075"/>
            <a:ext cx="4553712"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n-GB" noProof="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n-GB" noProof="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n-GB" noProof="0"/>
          </a:p>
        </p:txBody>
      </p:sp>
    </p:spTree>
    <p:extLst>
      <p:ext uri="{BB962C8B-B14F-4D97-AF65-F5344CB8AC3E}">
        <p14:creationId xmlns:p14="http://schemas.microsoft.com/office/powerpoint/2010/main" val="9375955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839788" y="365125"/>
            <a:ext cx="10515600" cy="1325563"/>
          </a:xfrm>
        </p:spPr>
        <p:txBody>
          <a:bodyPr rtlCol="0"/>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72A2D237-A706-4712-90CA-B04517CBBE05}"/>
              </a:ext>
            </a:extLst>
          </p:cNvPr>
          <p:cNvSpPr>
            <a:spLocks noGrp="1"/>
          </p:cNvSpPr>
          <p:nvPr>
            <p:ph type="body" idx="1"/>
          </p:nvPr>
        </p:nvSpPr>
        <p:spPr>
          <a:xfrm>
            <a:off x="1444752"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p:nvPr>
        </p:nvSpPr>
        <p:spPr>
          <a:xfrm>
            <a:off x="1444752"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US" noProof="0"/>
              <a:t>Click to edit Master text styles</a:t>
            </a:r>
          </a:p>
          <a:p>
            <a:pPr lvl="1" rtl="0"/>
            <a:r>
              <a:rPr lang="en-US" noProof="0"/>
              <a:t>Second level</a:t>
            </a:r>
          </a:p>
          <a:p>
            <a:pPr lvl="2" rtl="0"/>
            <a:r>
              <a:rPr lang="en-US" noProof="0"/>
              <a:t>Third level</a:t>
            </a:r>
          </a:p>
        </p:txBody>
      </p:sp>
      <p:sp>
        <p:nvSpPr>
          <p:cNvPr id="5" name="Text Placeholder 4">
            <a:extLst>
              <a:ext uri="{FF2B5EF4-FFF2-40B4-BE49-F238E27FC236}">
                <a16:creationId xmlns:a16="http://schemas.microsoft.com/office/drawing/2014/main" id="{F3D53357-616B-47F4-944B-F979FE96635D}"/>
              </a:ext>
            </a:extLst>
          </p:cNvPr>
          <p:cNvSpPr>
            <a:spLocks noGrp="1"/>
          </p:cNvSpPr>
          <p:nvPr>
            <p:ph type="body" sz="quarter" idx="3"/>
          </p:nvPr>
        </p:nvSpPr>
        <p:spPr>
          <a:xfrm>
            <a:off x="4983480" y="1681163"/>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p:nvPr>
        </p:nvSpPr>
        <p:spPr>
          <a:xfrm>
            <a:off x="4983480" y="2505075"/>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US" noProof="0"/>
              <a:t>Click to edit Master text styles</a:t>
            </a:r>
          </a:p>
          <a:p>
            <a:pPr lvl="1" rtl="0"/>
            <a:r>
              <a:rPr lang="en-US" noProof="0"/>
              <a:t>Second level</a:t>
            </a:r>
          </a:p>
          <a:p>
            <a:pPr lvl="2" rtl="0"/>
            <a:r>
              <a:rPr lang="en-US" noProof="0"/>
              <a:t>Third level</a:t>
            </a:r>
          </a:p>
        </p:txBody>
      </p:sp>
      <p:cxnSp>
        <p:nvCxnSpPr>
          <p:cNvPr id="10" name="Straight Connector 9">
            <a:extLst>
              <a:ext uri="{FF2B5EF4-FFF2-40B4-BE49-F238E27FC236}">
                <a16:creationId xmlns:a16="http://schemas.microsoft.com/office/drawing/2014/main" id="{160F34ED-DA60-4CC2-B735-B0EC5D9FEA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n-GB" noProof="0"/>
          </a:p>
        </p:txBody>
      </p:sp>
      <p:sp>
        <p:nvSpPr>
          <p:cNvPr id="14" name="Graphic 16">
            <a:extLst>
              <a:ext uri="{FF2B5EF4-FFF2-40B4-BE49-F238E27FC236}">
                <a16:creationId xmlns:a16="http://schemas.microsoft.com/office/drawing/2014/main" id="{9BBD3F4B-0836-48C5-AC68-747456D1DD50}"/>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n-GB" noProof="0"/>
          </a:p>
        </p:txBody>
      </p:sp>
      <p:sp>
        <p:nvSpPr>
          <p:cNvPr id="16" name="Graphic 14">
            <a:extLst>
              <a:ext uri="{FF2B5EF4-FFF2-40B4-BE49-F238E27FC236}">
                <a16:creationId xmlns:a16="http://schemas.microsoft.com/office/drawing/2014/main" id="{9B4398D5-99F4-4F83-AA77-9B4177648CAF}"/>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n-GB" noProof="0"/>
          </a:p>
        </p:txBody>
      </p:sp>
      <p:sp>
        <p:nvSpPr>
          <p:cNvPr id="15" name="Text Placeholder 4">
            <a:extLst>
              <a:ext uri="{FF2B5EF4-FFF2-40B4-BE49-F238E27FC236}">
                <a16:creationId xmlns:a16="http://schemas.microsoft.com/office/drawing/2014/main" id="{2D693B15-7265-4478-9579-62FCD5222D04}"/>
              </a:ext>
            </a:extLst>
          </p:cNvPr>
          <p:cNvSpPr>
            <a:spLocks noGrp="1"/>
          </p:cNvSpPr>
          <p:nvPr>
            <p:ph type="body" sz="quarter" idx="13"/>
          </p:nvPr>
        </p:nvSpPr>
        <p:spPr>
          <a:xfrm>
            <a:off x="8531352" y="1769269"/>
            <a:ext cx="2834640" cy="823912"/>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7" name="Content Placeholder 5">
            <a:extLst>
              <a:ext uri="{FF2B5EF4-FFF2-40B4-BE49-F238E27FC236}">
                <a16:creationId xmlns:a16="http://schemas.microsoft.com/office/drawing/2014/main" id="{48F9E92F-BB16-4896-A47F-6497C3D705B9}"/>
              </a:ext>
            </a:extLst>
          </p:cNvPr>
          <p:cNvSpPr>
            <a:spLocks noGrp="1"/>
          </p:cNvSpPr>
          <p:nvPr>
            <p:ph sz="quarter" idx="14"/>
          </p:nvPr>
        </p:nvSpPr>
        <p:spPr>
          <a:xfrm>
            <a:off x="8531352" y="2593181"/>
            <a:ext cx="2834640" cy="3684588"/>
          </a:xfrm>
        </p:spPr>
        <p:txBody>
          <a:bodyPr rtlCol="0">
            <a:normAutofit/>
          </a:bodyPr>
          <a:lstStyle>
            <a:lvl1pPr>
              <a:defRPr sz="2000"/>
            </a:lvl1pPr>
            <a:lvl2pPr>
              <a:defRPr sz="1800"/>
            </a:lvl2pPr>
            <a:lvl3pPr>
              <a:defRPr sz="1600"/>
            </a:lvl3pPr>
            <a:lvl4pPr>
              <a:defRPr sz="1400"/>
            </a:lvl4pPr>
            <a:lvl5pPr>
              <a:defRPr sz="1400"/>
            </a:lvl5pPr>
          </a:lstStyle>
          <a:p>
            <a:pPr lvl="0" rtl="0"/>
            <a:r>
              <a:rPr lang="en-US" noProof="0"/>
              <a:t>Click to edit Master text styles</a:t>
            </a:r>
          </a:p>
          <a:p>
            <a:pPr lvl="1" rtl="0"/>
            <a:r>
              <a:rPr lang="en-US" noProof="0"/>
              <a:t>Second level</a:t>
            </a:r>
          </a:p>
          <a:p>
            <a:pPr lvl="2" rtl="0"/>
            <a:r>
              <a:rPr lang="en-US" noProof="0"/>
              <a:t>Third level</a:t>
            </a:r>
          </a:p>
        </p:txBody>
      </p:sp>
    </p:spTree>
    <p:extLst>
      <p:ext uri="{BB962C8B-B14F-4D97-AF65-F5344CB8AC3E}">
        <p14:creationId xmlns:p14="http://schemas.microsoft.com/office/powerpoint/2010/main" val="2373079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6391656" y="804672"/>
            <a:ext cx="4434840" cy="886968"/>
          </a:xfrm>
        </p:spPr>
        <p:txBody>
          <a:bodyPr rtlCol="0" anchor="b"/>
          <a:lstStyle>
            <a:lvl1pPr algn="l">
              <a:defRPr sz="5400" b="0" i="0" cap="none" baseline="0"/>
            </a:lvl1pPr>
          </a:lstStyle>
          <a:p>
            <a:pPr rtl="0"/>
            <a:r>
              <a:rPr lang="en-GB" noProof="0"/>
              <a:t>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4" y="1801368"/>
            <a:ext cx="4434840" cy="4754880"/>
          </a:xfrm>
        </p:spPr>
        <p:txBody>
          <a:bodyPr rtlCol="0">
            <a:normAutofit/>
          </a:bodyPr>
          <a:lstStyle>
            <a:lvl1pPr marL="0" indent="0" algn="l">
              <a:lnSpc>
                <a:spcPct val="11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n-GB" noProof="0" smtClean="0"/>
              <a:pPr/>
              <a:t>‹#›</a:t>
            </a:fld>
            <a:endParaRPr lang="en-GB" noProof="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108960"/>
            <a:ext cx="5221224" cy="3447288"/>
          </a:xfrm>
        </p:spPr>
        <p:txBody>
          <a:bodyPr rtlCol="0" anchor="ctr"/>
          <a:lstStyle>
            <a:lvl1pPr algn="ctr">
              <a:buNone/>
              <a:defRPr>
                <a:solidFill>
                  <a:schemeClr val="bg1"/>
                </a:solidFill>
              </a:defRPr>
            </a:lvl1pPr>
          </a:lstStyle>
          <a:p>
            <a:pPr rtl="0"/>
            <a:r>
              <a:rPr lang="en-US" noProof="0"/>
              <a:t>Click icon to add picture</a:t>
            </a:r>
            <a:endParaRPr lang="en-GB" noProof="0"/>
          </a:p>
        </p:txBody>
      </p:sp>
      <p:sp>
        <p:nvSpPr>
          <p:cNvPr id="10" name="Picture Placeholder 12">
            <a:extLst>
              <a:ext uri="{FF2B5EF4-FFF2-40B4-BE49-F238E27FC236}">
                <a16:creationId xmlns:a16="http://schemas.microsoft.com/office/drawing/2014/main" id="{F146D6C1-343E-4F97-A565-55BBB15F4C77}"/>
              </a:ext>
            </a:extLst>
          </p:cNvPr>
          <p:cNvSpPr>
            <a:spLocks noGrp="1"/>
          </p:cNvSpPr>
          <p:nvPr>
            <p:ph type="pic" sz="quarter" idx="14"/>
          </p:nvPr>
        </p:nvSpPr>
        <p:spPr>
          <a:xfrm>
            <a:off x="283464" y="301752"/>
            <a:ext cx="2459736" cy="2505456"/>
          </a:xfrm>
        </p:spPr>
        <p:txBody>
          <a:bodyPr rtlCol="0" anchor="ctr"/>
          <a:lstStyle>
            <a:lvl1pPr algn="ctr">
              <a:buNone/>
              <a:defRPr>
                <a:solidFill>
                  <a:schemeClr val="bg1"/>
                </a:solidFill>
              </a:defRPr>
            </a:lvl1pPr>
          </a:lstStyle>
          <a:p>
            <a:pPr rtl="0"/>
            <a:r>
              <a:rPr lang="en-US" noProof="0"/>
              <a:t>Click icon to add picture</a:t>
            </a:r>
            <a:endParaRPr lang="en-GB" noProof="0"/>
          </a:p>
        </p:txBody>
      </p:sp>
      <p:sp>
        <p:nvSpPr>
          <p:cNvPr id="11" name="Picture Placeholder 12">
            <a:extLst>
              <a:ext uri="{FF2B5EF4-FFF2-40B4-BE49-F238E27FC236}">
                <a16:creationId xmlns:a16="http://schemas.microsoft.com/office/drawing/2014/main" id="{BA123E2D-4554-47D5-B0EC-0C47EDB41626}"/>
              </a:ext>
            </a:extLst>
          </p:cNvPr>
          <p:cNvSpPr>
            <a:spLocks noGrp="1"/>
          </p:cNvSpPr>
          <p:nvPr>
            <p:ph type="pic" sz="quarter" idx="15"/>
          </p:nvPr>
        </p:nvSpPr>
        <p:spPr>
          <a:xfrm>
            <a:off x="3044952" y="301752"/>
            <a:ext cx="2459736" cy="2505456"/>
          </a:xfrm>
        </p:spPr>
        <p:txBody>
          <a:bodyPr rtlCol="0" anchor="ctr"/>
          <a:lstStyle>
            <a:lvl1pPr algn="ctr">
              <a:buNone/>
              <a:defRPr>
                <a:solidFill>
                  <a:schemeClr val="bg1"/>
                </a:solidFill>
              </a:defRPr>
            </a:lvl1pPr>
          </a:lstStyle>
          <a:p>
            <a:pPr rtl="0"/>
            <a:r>
              <a:rPr lang="en-US" noProof="0"/>
              <a:t>Click icon to add picture</a:t>
            </a:r>
            <a:endParaRPr lang="en-GB" noProof="0"/>
          </a:p>
        </p:txBody>
      </p:sp>
    </p:spTree>
    <p:extLst>
      <p:ext uri="{BB962C8B-B14F-4D97-AF65-F5344CB8AC3E}">
        <p14:creationId xmlns:p14="http://schemas.microsoft.com/office/powerpoint/2010/main" val="125789148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33" name="Picture Placeholder 32">
            <a:extLst>
              <a:ext uri="{FF2B5EF4-FFF2-40B4-BE49-F238E27FC236}">
                <a16:creationId xmlns:a16="http://schemas.microsoft.com/office/drawing/2014/main" id="{3186EA6A-5CD5-4DF7-9C8A-EDFAF28A80D9}"/>
              </a:ext>
            </a:extLst>
          </p:cNvPr>
          <p:cNvSpPr>
            <a:spLocks noGrp="1"/>
          </p:cNvSpPr>
          <p:nvPr>
            <p:ph type="pic" sz="quarter" idx="14"/>
          </p:nvPr>
        </p:nvSpPr>
        <p:spPr>
          <a:xfrm>
            <a:off x="1777111" y="407499"/>
            <a:ext cx="1952279" cy="1952279"/>
          </a:xfrm>
          <a:custGeom>
            <a:avLst/>
            <a:gdLst>
              <a:gd name="connsiteX0" fmla="*/ 976140 w 1952279"/>
              <a:gd name="connsiteY0" fmla="*/ 0 h 1952279"/>
              <a:gd name="connsiteX1" fmla="*/ 1952279 w 1952279"/>
              <a:gd name="connsiteY1" fmla="*/ 976140 h 1952279"/>
              <a:gd name="connsiteX2" fmla="*/ 976140 w 1952279"/>
              <a:gd name="connsiteY2" fmla="*/ 1952279 h 1952279"/>
              <a:gd name="connsiteX3" fmla="*/ 0 w 1952279"/>
              <a:gd name="connsiteY3" fmla="*/ 976140 h 1952279"/>
              <a:gd name="connsiteX4" fmla="*/ 976140 w 1952279"/>
              <a:gd name="connsiteY4" fmla="*/ 0 h 19522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2279" h="1952279">
                <a:moveTo>
                  <a:pt x="976140" y="0"/>
                </a:moveTo>
                <a:cubicBezTo>
                  <a:pt x="1515247" y="0"/>
                  <a:pt x="1952279" y="437033"/>
                  <a:pt x="1952279" y="976140"/>
                </a:cubicBezTo>
                <a:cubicBezTo>
                  <a:pt x="1952279" y="1515246"/>
                  <a:pt x="1515247" y="1952279"/>
                  <a:pt x="976140" y="1952279"/>
                </a:cubicBezTo>
                <a:cubicBezTo>
                  <a:pt x="437033" y="1952279"/>
                  <a:pt x="0" y="1515246"/>
                  <a:pt x="0" y="976140"/>
                </a:cubicBezTo>
                <a:cubicBezTo>
                  <a:pt x="0" y="437033"/>
                  <a:pt x="437033" y="0"/>
                  <a:pt x="976140" y="0"/>
                </a:cubicBezTo>
                <a:close/>
              </a:path>
            </a:pathLst>
          </a:custGeom>
        </p:spPr>
        <p:txBody>
          <a:bodyPr wrap="square" rtlCol="0" anchor="ctr">
            <a:noAutofit/>
          </a:bodyPr>
          <a:lstStyle>
            <a:lvl1pPr algn="ctr">
              <a:buNone/>
              <a:defRPr sz="1800">
                <a:solidFill>
                  <a:schemeClr val="bg1"/>
                </a:solidFill>
              </a:defRPr>
            </a:lvl1pPr>
          </a:lstStyle>
          <a:p>
            <a:pPr rtl="0"/>
            <a:r>
              <a:rPr lang="en-US" noProof="0"/>
              <a:t>Click icon to add picture</a:t>
            </a:r>
            <a:endParaRPr lang="en-GB" noProof="0"/>
          </a:p>
        </p:txBody>
      </p:sp>
      <p:sp>
        <p:nvSpPr>
          <p:cNvPr id="32" name="Picture Placeholder 31">
            <a:extLst>
              <a:ext uri="{FF2B5EF4-FFF2-40B4-BE49-F238E27FC236}">
                <a16:creationId xmlns:a16="http://schemas.microsoft.com/office/drawing/2014/main" id="{83D5117F-F235-498D-99A5-9DE2D665576C}"/>
              </a:ext>
            </a:extLst>
          </p:cNvPr>
          <p:cNvSpPr>
            <a:spLocks noGrp="1"/>
          </p:cNvSpPr>
          <p:nvPr>
            <p:ph type="pic" sz="quarter" idx="15"/>
          </p:nvPr>
        </p:nvSpPr>
        <p:spPr>
          <a:xfrm>
            <a:off x="3528345" y="1972581"/>
            <a:ext cx="2290065" cy="2273502"/>
          </a:xfrm>
          <a:custGeom>
            <a:avLst/>
            <a:gdLst>
              <a:gd name="connsiteX0" fmla="*/ 1145032 w 2290065"/>
              <a:gd name="connsiteY0" fmla="*/ 0 h 2273502"/>
              <a:gd name="connsiteX1" fmla="*/ 2290065 w 2290065"/>
              <a:gd name="connsiteY1" fmla="*/ 1145033 h 2273502"/>
              <a:gd name="connsiteX2" fmla="*/ 1375797 w 2290065"/>
              <a:gd name="connsiteY2" fmla="*/ 2266803 h 2273502"/>
              <a:gd name="connsiteX3" fmla="*/ 1331903 w 2290065"/>
              <a:gd name="connsiteY3" fmla="*/ 2273502 h 2273502"/>
              <a:gd name="connsiteX4" fmla="*/ 958162 w 2290065"/>
              <a:gd name="connsiteY4" fmla="*/ 2273502 h 2273502"/>
              <a:gd name="connsiteX5" fmla="*/ 914268 w 2290065"/>
              <a:gd name="connsiteY5" fmla="*/ 2266803 h 2273502"/>
              <a:gd name="connsiteX6" fmla="*/ 5911 w 2290065"/>
              <a:gd name="connsiteY6" fmla="*/ 1262106 h 2273502"/>
              <a:gd name="connsiteX7" fmla="*/ 0 w 2290065"/>
              <a:gd name="connsiteY7" fmla="*/ 1145053 h 2273502"/>
              <a:gd name="connsiteX8" fmla="*/ 0 w 2290065"/>
              <a:gd name="connsiteY8" fmla="*/ 1145014 h 2273502"/>
              <a:gd name="connsiteX9" fmla="*/ 5911 w 2290065"/>
              <a:gd name="connsiteY9" fmla="*/ 1027960 h 2273502"/>
              <a:gd name="connsiteX10" fmla="*/ 1145032 w 2290065"/>
              <a:gd name="connsiteY10" fmla="*/ 0 h 2273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0065" h="2273502">
                <a:moveTo>
                  <a:pt x="1145032" y="0"/>
                </a:moveTo>
                <a:cubicBezTo>
                  <a:pt x="1777417" y="0"/>
                  <a:pt x="2290065" y="512649"/>
                  <a:pt x="2290065" y="1145033"/>
                </a:cubicBezTo>
                <a:cubicBezTo>
                  <a:pt x="2290065" y="1698370"/>
                  <a:pt x="1897569" y="2160033"/>
                  <a:pt x="1375797" y="2266803"/>
                </a:cubicBezTo>
                <a:lnTo>
                  <a:pt x="1331903" y="2273502"/>
                </a:lnTo>
                <a:lnTo>
                  <a:pt x="958162" y="2273502"/>
                </a:lnTo>
                <a:lnTo>
                  <a:pt x="914268" y="2266803"/>
                </a:lnTo>
                <a:cubicBezTo>
                  <a:pt x="429765" y="2167660"/>
                  <a:pt x="56730" y="1762511"/>
                  <a:pt x="5911" y="1262106"/>
                </a:cubicBezTo>
                <a:lnTo>
                  <a:pt x="0" y="1145053"/>
                </a:lnTo>
                <a:lnTo>
                  <a:pt x="0" y="1145014"/>
                </a:lnTo>
                <a:lnTo>
                  <a:pt x="5911" y="1027960"/>
                </a:lnTo>
                <a:cubicBezTo>
                  <a:pt x="64548" y="450571"/>
                  <a:pt x="552172" y="0"/>
                  <a:pt x="1145032" y="0"/>
                </a:cubicBezTo>
                <a:close/>
              </a:path>
            </a:pathLst>
          </a:custGeom>
        </p:spPr>
        <p:txBody>
          <a:bodyPr wrap="square" rtlCol="0" anchor="ctr">
            <a:noAutofit/>
          </a:bodyPr>
          <a:lstStyle>
            <a:lvl1pPr algn="ctr">
              <a:buNone/>
              <a:defRPr sz="1800">
                <a:solidFill>
                  <a:schemeClr val="bg1"/>
                </a:solidFill>
              </a:defRPr>
            </a:lvl1pPr>
          </a:lstStyle>
          <a:p>
            <a:pPr rtl="0"/>
            <a:r>
              <a:rPr lang="en-US" noProof="0"/>
              <a:t>Click icon to add picture</a:t>
            </a:r>
            <a:endParaRPr lang="en-GB" noProof="0"/>
          </a:p>
        </p:txBody>
      </p:sp>
      <p:sp>
        <p:nvSpPr>
          <p:cNvPr id="31" name="Picture Placeholder 30">
            <a:extLst>
              <a:ext uri="{FF2B5EF4-FFF2-40B4-BE49-F238E27FC236}">
                <a16:creationId xmlns:a16="http://schemas.microsoft.com/office/drawing/2014/main" id="{E1E0A794-F1D3-4628-B5B1-9D48AB34C3D4}"/>
              </a:ext>
            </a:extLst>
          </p:cNvPr>
          <p:cNvSpPr>
            <a:spLocks noGrp="1"/>
          </p:cNvSpPr>
          <p:nvPr>
            <p:ph type="pic" sz="quarter" idx="16"/>
          </p:nvPr>
        </p:nvSpPr>
        <p:spPr>
          <a:xfrm>
            <a:off x="5579539" y="4386312"/>
            <a:ext cx="3119293" cy="2462810"/>
          </a:xfrm>
          <a:custGeom>
            <a:avLst/>
            <a:gdLst>
              <a:gd name="connsiteX0" fmla="*/ 1559647 w 3119293"/>
              <a:gd name="connsiteY0" fmla="*/ 0 h 2462810"/>
              <a:gd name="connsiteX1" fmla="*/ 3119293 w 3119293"/>
              <a:gd name="connsiteY1" fmla="*/ 1559647 h 2462810"/>
              <a:gd name="connsiteX2" fmla="*/ 2852930 w 3119293"/>
              <a:gd name="connsiteY2" fmla="*/ 2431660 h 2462810"/>
              <a:gd name="connsiteX3" fmla="*/ 2829636 w 3119293"/>
              <a:gd name="connsiteY3" fmla="*/ 2462810 h 2462810"/>
              <a:gd name="connsiteX4" fmla="*/ 289658 w 3119293"/>
              <a:gd name="connsiteY4" fmla="*/ 2462810 h 2462810"/>
              <a:gd name="connsiteX5" fmla="*/ 266363 w 3119293"/>
              <a:gd name="connsiteY5" fmla="*/ 2431660 h 2462810"/>
              <a:gd name="connsiteX6" fmla="*/ 0 w 3119293"/>
              <a:gd name="connsiteY6" fmla="*/ 1559647 h 2462810"/>
              <a:gd name="connsiteX7" fmla="*/ 1559647 w 3119293"/>
              <a:gd name="connsiteY7" fmla="*/ 0 h 2462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19293" h="2462810">
                <a:moveTo>
                  <a:pt x="1559647" y="0"/>
                </a:moveTo>
                <a:cubicBezTo>
                  <a:pt x="2421016" y="0"/>
                  <a:pt x="3119293" y="698278"/>
                  <a:pt x="3119293" y="1559647"/>
                </a:cubicBezTo>
                <a:cubicBezTo>
                  <a:pt x="3119293" y="1882660"/>
                  <a:pt x="3021098" y="2182739"/>
                  <a:pt x="2852930" y="2431660"/>
                </a:cubicBezTo>
                <a:lnTo>
                  <a:pt x="2829636" y="2462810"/>
                </a:lnTo>
                <a:lnTo>
                  <a:pt x="289658" y="2462810"/>
                </a:lnTo>
                <a:lnTo>
                  <a:pt x="266363" y="2431660"/>
                </a:lnTo>
                <a:cubicBezTo>
                  <a:pt x="98195" y="2182739"/>
                  <a:pt x="0" y="1882660"/>
                  <a:pt x="0" y="1559647"/>
                </a:cubicBezTo>
                <a:cubicBezTo>
                  <a:pt x="0" y="698278"/>
                  <a:pt x="698278" y="0"/>
                  <a:pt x="1559647" y="0"/>
                </a:cubicBezTo>
                <a:close/>
              </a:path>
            </a:pathLst>
          </a:custGeom>
        </p:spPr>
        <p:txBody>
          <a:bodyPr wrap="square" rtlCol="0" anchor="ctr">
            <a:noAutofit/>
          </a:bodyPr>
          <a:lstStyle>
            <a:lvl1pPr algn="ctr">
              <a:buNone/>
              <a:defRPr sz="1800">
                <a:solidFill>
                  <a:schemeClr val="bg1"/>
                </a:solidFill>
              </a:defRPr>
            </a:lvl1pPr>
          </a:lstStyle>
          <a:p>
            <a:pPr rtl="0"/>
            <a:r>
              <a:rPr lang="en-US" noProof="0"/>
              <a:t>Click icon to add picture</a:t>
            </a:r>
            <a:endParaRPr lang="en-GB" noProof="0"/>
          </a:p>
        </p:txBody>
      </p:sp>
      <p:sp>
        <p:nvSpPr>
          <p:cNvPr id="30" name="Picture Placeholder 29">
            <a:extLst>
              <a:ext uri="{FF2B5EF4-FFF2-40B4-BE49-F238E27FC236}">
                <a16:creationId xmlns:a16="http://schemas.microsoft.com/office/drawing/2014/main" id="{B8D3F45B-B631-47D3-A33C-71CEC2B3602C}"/>
              </a:ext>
            </a:extLst>
          </p:cNvPr>
          <p:cNvSpPr>
            <a:spLocks noGrp="1"/>
          </p:cNvSpPr>
          <p:nvPr>
            <p:ph type="pic" sz="quarter" idx="17"/>
          </p:nvPr>
        </p:nvSpPr>
        <p:spPr>
          <a:xfrm>
            <a:off x="1092905" y="4018982"/>
            <a:ext cx="3854161" cy="2839018"/>
          </a:xfrm>
          <a:custGeom>
            <a:avLst/>
            <a:gdLst>
              <a:gd name="connsiteX0" fmla="*/ 1927061 w 3854161"/>
              <a:gd name="connsiteY0" fmla="*/ 0 h 2839018"/>
              <a:gd name="connsiteX1" fmla="*/ 1927101 w 3854161"/>
              <a:gd name="connsiteY1" fmla="*/ 0 h 2839018"/>
              <a:gd name="connsiteX2" fmla="*/ 2124114 w 3854161"/>
              <a:gd name="connsiteY2" fmla="*/ 9948 h 2839018"/>
              <a:gd name="connsiteX3" fmla="*/ 3854161 w 3854161"/>
              <a:gd name="connsiteY3" fmla="*/ 1927080 h 2839018"/>
              <a:gd name="connsiteX4" fmla="*/ 3702722 w 3854161"/>
              <a:gd name="connsiteY4" fmla="*/ 2677187 h 2839018"/>
              <a:gd name="connsiteX5" fmla="*/ 3624763 w 3854161"/>
              <a:gd name="connsiteY5" fmla="*/ 2839018 h 2839018"/>
              <a:gd name="connsiteX6" fmla="*/ 229398 w 3854161"/>
              <a:gd name="connsiteY6" fmla="*/ 2839018 h 2839018"/>
              <a:gd name="connsiteX7" fmla="*/ 151440 w 3854161"/>
              <a:gd name="connsiteY7" fmla="*/ 2677187 h 2839018"/>
              <a:gd name="connsiteX8" fmla="*/ 0 w 3854161"/>
              <a:gd name="connsiteY8" fmla="*/ 1927080 h 2839018"/>
              <a:gd name="connsiteX9" fmla="*/ 1730048 w 3854161"/>
              <a:gd name="connsiteY9" fmla="*/ 9948 h 2839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54161" h="2839018">
                <a:moveTo>
                  <a:pt x="1927061" y="0"/>
                </a:moveTo>
                <a:lnTo>
                  <a:pt x="1927101" y="0"/>
                </a:lnTo>
                <a:lnTo>
                  <a:pt x="2124114" y="9948"/>
                </a:lnTo>
                <a:cubicBezTo>
                  <a:pt x="3095856" y="108634"/>
                  <a:pt x="3854161" y="929301"/>
                  <a:pt x="3854161" y="1927080"/>
                </a:cubicBezTo>
                <a:cubicBezTo>
                  <a:pt x="3854161" y="2193154"/>
                  <a:pt x="3800237" y="2446634"/>
                  <a:pt x="3702722" y="2677187"/>
                </a:cubicBezTo>
                <a:lnTo>
                  <a:pt x="3624763" y="2839018"/>
                </a:lnTo>
                <a:lnTo>
                  <a:pt x="229398" y="2839018"/>
                </a:lnTo>
                <a:lnTo>
                  <a:pt x="151440" y="2677187"/>
                </a:lnTo>
                <a:cubicBezTo>
                  <a:pt x="53924" y="2446634"/>
                  <a:pt x="0" y="2193154"/>
                  <a:pt x="0" y="1927080"/>
                </a:cubicBezTo>
                <a:cubicBezTo>
                  <a:pt x="0" y="929301"/>
                  <a:pt x="758305" y="108634"/>
                  <a:pt x="1730048" y="9948"/>
                </a:cubicBezTo>
                <a:close/>
              </a:path>
            </a:pathLst>
          </a:custGeom>
        </p:spPr>
        <p:txBody>
          <a:bodyPr wrap="square" rtlCol="0" anchor="ctr">
            <a:noAutofit/>
          </a:bodyPr>
          <a:lstStyle>
            <a:lvl1pPr algn="ctr">
              <a:buNone/>
              <a:defRPr sz="1800">
                <a:solidFill>
                  <a:schemeClr val="bg1"/>
                </a:solidFill>
              </a:defRPr>
            </a:lvl1pPr>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5760720" y="585216"/>
            <a:ext cx="5276088" cy="2276856"/>
          </a:xfrm>
        </p:spPr>
        <p:txBody>
          <a:bodyPr rtlCol="0" anchor="b"/>
          <a:lstStyle>
            <a:lvl1pPr algn="r">
              <a:defRPr sz="4800" b="1" cap="all" spc="400" baseline="0">
                <a:solidFill>
                  <a:schemeClr val="bg1"/>
                </a:solidFill>
              </a:defRPr>
            </a:lvl1pPr>
          </a:lstStyle>
          <a:p>
            <a:pPr rtl="0"/>
            <a:r>
              <a:rPr lang="en-US" noProof="0"/>
              <a:t>Click to edit Master title style</a:t>
            </a:r>
            <a:endParaRPr lang="en-GB" noProof="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en-GB" noProof="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en-GB" noProof="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en-GB" noProof="0" smtClean="0"/>
              <a:pPr/>
              <a:t>‹#›</a:t>
            </a:fld>
            <a:endParaRPr lang="en-GB" noProof="0"/>
          </a:p>
        </p:txBody>
      </p:sp>
      <p:sp>
        <p:nvSpPr>
          <p:cNvPr id="8" name="Graphic 32">
            <a:extLst>
              <a:ext uri="{FF2B5EF4-FFF2-40B4-BE49-F238E27FC236}">
                <a16:creationId xmlns:a16="http://schemas.microsoft.com/office/drawing/2014/main" id="{846CD0EA-B0AA-4845-81A5-4ADD7C58B12F}"/>
              </a:ext>
            </a:extLst>
          </p:cNvPr>
          <p:cNvSpPr/>
          <p:nvPr userDrawn="1"/>
        </p:nvSpPr>
        <p:spPr>
          <a:xfrm>
            <a:off x="1472366" y="1859534"/>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n-GB" noProof="0"/>
          </a:p>
        </p:txBody>
      </p:sp>
      <p:sp>
        <p:nvSpPr>
          <p:cNvPr id="10" name="Graphic 33">
            <a:extLst>
              <a:ext uri="{FF2B5EF4-FFF2-40B4-BE49-F238E27FC236}">
                <a16:creationId xmlns:a16="http://schemas.microsoft.com/office/drawing/2014/main" id="{0E97A0CB-7CB1-47F0-BD48-EEECBAC39CD2}"/>
              </a:ext>
            </a:extLst>
          </p:cNvPr>
          <p:cNvSpPr/>
          <p:nvPr userDrawn="1"/>
        </p:nvSpPr>
        <p:spPr>
          <a:xfrm>
            <a:off x="2014523" y="3146867"/>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n-GB" noProof="0"/>
          </a:p>
        </p:txBody>
      </p:sp>
      <p:sp>
        <p:nvSpPr>
          <p:cNvPr id="12" name="Graphic 31">
            <a:extLst>
              <a:ext uri="{FF2B5EF4-FFF2-40B4-BE49-F238E27FC236}">
                <a16:creationId xmlns:a16="http://schemas.microsoft.com/office/drawing/2014/main" id="{477816C9-06CB-4BC5-B26B-6A2877BD941A}"/>
              </a:ext>
            </a:extLst>
          </p:cNvPr>
          <p:cNvSpPr/>
          <p:nvPr userDrawn="1"/>
        </p:nvSpPr>
        <p:spPr>
          <a:xfrm>
            <a:off x="5404920" y="4508295"/>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n-GB" noProof="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760720" y="3127248"/>
            <a:ext cx="5276088" cy="1124712"/>
          </a:xfrm>
        </p:spPr>
        <p:txBody>
          <a:bodyPr rtlCol="0"/>
          <a:lstStyle>
            <a:lvl1pPr marL="0" indent="0" algn="r">
              <a:buNone/>
              <a:defRPr sz="1800">
                <a:solidFill>
                  <a:schemeClr val="bg1"/>
                </a:solidFill>
              </a:defRPr>
            </a:lvl1pPr>
          </a:lstStyle>
          <a:p>
            <a:pPr lvl="0" rtl="0"/>
            <a:r>
              <a:rPr lang="en-US" noProof="0"/>
              <a:t>Click to edit Master text styles</a:t>
            </a:r>
          </a:p>
        </p:txBody>
      </p:sp>
    </p:spTree>
    <p:extLst>
      <p:ext uri="{BB962C8B-B14F-4D97-AF65-F5344CB8AC3E}">
        <p14:creationId xmlns:p14="http://schemas.microsoft.com/office/powerpoint/2010/main" val="30104515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p:txBody>
          <a:bodyPr rtlCol="0"/>
          <a:lstStyle/>
          <a:p>
            <a:pPr rtl="0"/>
            <a:r>
              <a:rPr lang="en-US" noProof="0"/>
              <a:t>Click to edit Master title style</a:t>
            </a:r>
            <a:endParaRPr lang="en-GB" noProof="0"/>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p:txBody>
          <a:bodyPr rtlCol="0"/>
          <a:lstStyle/>
          <a:p>
            <a:pPr rtl="0"/>
            <a:r>
              <a:rPr lang="en-GB" noProof="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p:txBody>
          <a:bodyPr rtlCol="0"/>
          <a:lstStyle/>
          <a:p>
            <a:pPr rtl="0"/>
            <a:r>
              <a:rPr lang="en-GB" noProof="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p:txBody>
          <a:bodyPr rtlCol="0"/>
          <a:lstStyle/>
          <a:p>
            <a:pPr rtl="0"/>
            <a:fld id="{D8DA9DAA-006C-4F4B-980E-E3DF019B24E2}" type="slidenum">
              <a:rPr lang="en-GB" noProof="0" smtClean="0"/>
              <a:t>‹#›</a:t>
            </a:fld>
            <a:endParaRPr lang="en-GB" noProof="0"/>
          </a:p>
        </p:txBody>
      </p:sp>
      <p:cxnSp>
        <p:nvCxnSpPr>
          <p:cNvPr id="6" name="Straight Connector 5">
            <a:extLst>
              <a:ext uri="{FF2B5EF4-FFF2-40B4-BE49-F238E27FC236}">
                <a16:creationId xmlns:a16="http://schemas.microsoft.com/office/drawing/2014/main" id="{57596AF9-469C-436D-B7D2-77952EF1825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F36D6-399B-43E3-84DD-9FC5119ECCE9}"/>
              </a:ext>
            </a:extLst>
          </p:cNvPr>
          <p:cNvSpPr>
            <a:spLocks noGrp="1"/>
          </p:cNvSpPr>
          <p:nvPr>
            <p:ph type="dt" sz="half" idx="10"/>
          </p:nvPr>
        </p:nvSpPr>
        <p:spPr/>
        <p:txBody>
          <a:bodyPr rtlCol="0"/>
          <a:lstStyle/>
          <a:p>
            <a:pPr rtl="0"/>
            <a:r>
              <a:rPr lang="en-GB" noProof="0"/>
              <a:t>9/3/20XX</a:t>
            </a:r>
          </a:p>
        </p:txBody>
      </p:sp>
      <p:sp>
        <p:nvSpPr>
          <p:cNvPr id="3" name="Footer Placeholder 2">
            <a:extLst>
              <a:ext uri="{FF2B5EF4-FFF2-40B4-BE49-F238E27FC236}">
                <a16:creationId xmlns:a16="http://schemas.microsoft.com/office/drawing/2014/main" id="{50234AB7-3B85-4028-A500-5A1BDBF45C56}"/>
              </a:ext>
            </a:extLst>
          </p:cNvPr>
          <p:cNvSpPr>
            <a:spLocks noGrp="1"/>
          </p:cNvSpPr>
          <p:nvPr>
            <p:ph type="ftr" sz="quarter" idx="11"/>
          </p:nvPr>
        </p:nvSpPr>
        <p:spPr/>
        <p:txBody>
          <a:bodyPr rtlCol="0"/>
          <a:lstStyle/>
          <a:p>
            <a:pPr rtl="0"/>
            <a:r>
              <a:rPr lang="en-GB" noProof="0"/>
              <a:t>Presentation Title</a:t>
            </a:r>
          </a:p>
        </p:txBody>
      </p:sp>
      <p:sp>
        <p:nvSpPr>
          <p:cNvPr id="4" name="Slide Number Placeholder 3">
            <a:extLst>
              <a:ext uri="{FF2B5EF4-FFF2-40B4-BE49-F238E27FC236}">
                <a16:creationId xmlns:a16="http://schemas.microsoft.com/office/drawing/2014/main" id="{AC1F40F0-9909-442F-BBA4-409D061ED027}"/>
              </a:ext>
            </a:extLst>
          </p:cNvPr>
          <p:cNvSpPr>
            <a:spLocks noGrp="1"/>
          </p:cNvSpPr>
          <p:nvPr>
            <p:ph type="sldNum" sz="quarter" idx="12"/>
          </p:nvPr>
        </p:nvSpPr>
        <p:spPr/>
        <p:txBody>
          <a:bodyPr rtlCol="0"/>
          <a:lstStyle/>
          <a:p>
            <a:pPr rtl="0"/>
            <a:fld id="{D8DA9DAA-006C-4F4B-980E-E3DF019B24E2}" type="slidenum">
              <a:rPr lang="en-GB" noProof="0" smtClean="0"/>
              <a:t>‹#›</a:t>
            </a:fld>
            <a:endParaRPr lang="en-GB" noProof="0"/>
          </a:p>
        </p:txBody>
      </p:sp>
      <p:cxnSp>
        <p:nvCxnSpPr>
          <p:cNvPr id="5" name="Straight Connector 4">
            <a:extLst>
              <a:ext uri="{FF2B5EF4-FFF2-40B4-BE49-F238E27FC236}">
                <a16:creationId xmlns:a16="http://schemas.microsoft.com/office/drawing/2014/main" id="{353C1207-D1C8-49E3-8837-E2B89D366FA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867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0F214-646F-4D81-AD12-65628EC987DC}"/>
              </a:ext>
            </a:extLst>
          </p:cNvPr>
          <p:cNvSpPr>
            <a:spLocks noGrp="1"/>
          </p:cNvSpPr>
          <p:nvPr>
            <p:ph type="title"/>
          </p:nvPr>
        </p:nvSpPr>
        <p:spPr>
          <a:xfrm>
            <a:off x="839788" y="457200"/>
            <a:ext cx="3932237" cy="1600200"/>
          </a:xfrm>
        </p:spPr>
        <p:txBody>
          <a:bodyPr rtlCol="0" anchor="b"/>
          <a:lstStyle>
            <a:lvl1pPr>
              <a:defRPr sz="3200"/>
            </a:lvl1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4EF71768-C3FA-49EF-99EF-06E6C3B2846F}"/>
              </a:ext>
            </a:extLst>
          </p:cNvPr>
          <p:cNvSpPr>
            <a:spLocks noGrp="1"/>
          </p:cNvSpPr>
          <p:nvPr>
            <p:ph idx="1"/>
          </p:nvPr>
        </p:nvSpPr>
        <p:spPr>
          <a:xfrm>
            <a:off x="5183188" y="987425"/>
            <a:ext cx="6172200" cy="4873625"/>
          </a:xfrm>
        </p:spPr>
        <p:txBody>
          <a:bodyPr rtlCol="0"/>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Text Placeholder 3">
            <a:extLst>
              <a:ext uri="{FF2B5EF4-FFF2-40B4-BE49-F238E27FC236}">
                <a16:creationId xmlns:a16="http://schemas.microsoft.com/office/drawing/2014/main" id="{92DA6F24-ED6C-4D12-A9D6-EE37FBD68693}"/>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Date Placeholder 4">
            <a:extLst>
              <a:ext uri="{FF2B5EF4-FFF2-40B4-BE49-F238E27FC236}">
                <a16:creationId xmlns:a16="http://schemas.microsoft.com/office/drawing/2014/main" id="{38E6AACE-FAFB-4934-8E3C-AB5B216353D8}"/>
              </a:ext>
            </a:extLst>
          </p:cNvPr>
          <p:cNvSpPr>
            <a:spLocks noGrp="1"/>
          </p:cNvSpPr>
          <p:nvPr>
            <p:ph type="dt" sz="half" idx="10"/>
          </p:nvPr>
        </p:nvSpPr>
        <p:spPr/>
        <p:txBody>
          <a:bodyPr rtlCol="0"/>
          <a:lstStyle/>
          <a:p>
            <a:pPr rtl="0"/>
            <a:r>
              <a:rPr lang="en-GB" noProof="0"/>
              <a:t>9/3/20XX</a:t>
            </a:r>
          </a:p>
        </p:txBody>
      </p:sp>
      <p:sp>
        <p:nvSpPr>
          <p:cNvPr id="6" name="Footer Placeholder 5">
            <a:extLst>
              <a:ext uri="{FF2B5EF4-FFF2-40B4-BE49-F238E27FC236}">
                <a16:creationId xmlns:a16="http://schemas.microsoft.com/office/drawing/2014/main" id="{181533EA-D0F8-4C79-8721-F190DE2D2DC0}"/>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A059BAC9-F101-4394-BBA4-3D21A3497126}"/>
              </a:ext>
            </a:extLst>
          </p:cNvPr>
          <p:cNvSpPr>
            <a:spLocks noGrp="1"/>
          </p:cNvSpPr>
          <p:nvPr>
            <p:ph type="sldNum" sz="quarter" idx="12"/>
          </p:nvPr>
        </p:nvSpPr>
        <p:spPr/>
        <p:txBody>
          <a:bodyPr rtlCol="0"/>
          <a:lstStyle/>
          <a:p>
            <a:pPr rtl="0"/>
            <a:fld id="{D8DA9DAA-006C-4F4B-980E-E3DF019B24E2}" type="slidenum">
              <a:rPr lang="en-GB" noProof="0" smtClean="0"/>
              <a:t>‹#›</a:t>
            </a:fld>
            <a:endParaRPr lang="en-GB" noProof="0"/>
          </a:p>
        </p:txBody>
      </p:sp>
      <p:cxnSp>
        <p:nvCxnSpPr>
          <p:cNvPr id="8" name="Straight Connector 7">
            <a:extLst>
              <a:ext uri="{FF2B5EF4-FFF2-40B4-BE49-F238E27FC236}">
                <a16:creationId xmlns:a16="http://schemas.microsoft.com/office/drawing/2014/main" id="{0F3A79C9-7EDC-44F6-AC48-5DD98A7695AD}"/>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3680595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CB71F-B6C2-4866-BC97-304F78816E4F}"/>
              </a:ext>
            </a:extLst>
          </p:cNvPr>
          <p:cNvSpPr>
            <a:spLocks noGrp="1"/>
          </p:cNvSpPr>
          <p:nvPr>
            <p:ph type="title"/>
          </p:nvPr>
        </p:nvSpPr>
        <p:spPr>
          <a:xfrm>
            <a:off x="839788" y="457200"/>
            <a:ext cx="3932237" cy="1600200"/>
          </a:xfrm>
        </p:spPr>
        <p:txBody>
          <a:bodyPr rtlCol="0" anchor="b"/>
          <a:lstStyle>
            <a:lvl1pPr>
              <a:defRPr sz="3200"/>
            </a:lvl1pPr>
          </a:lstStyle>
          <a:p>
            <a:pPr rtl="0"/>
            <a:r>
              <a:rPr lang="en-US" noProof="0"/>
              <a:t>Click to edit Master title style</a:t>
            </a:r>
            <a:endParaRPr lang="en-GB" noProof="0"/>
          </a:p>
        </p:txBody>
      </p:sp>
      <p:sp>
        <p:nvSpPr>
          <p:cNvPr id="3" name="Picture Placeholder 2">
            <a:extLst>
              <a:ext uri="{FF2B5EF4-FFF2-40B4-BE49-F238E27FC236}">
                <a16:creationId xmlns:a16="http://schemas.microsoft.com/office/drawing/2014/main" id="{C55ED73B-8413-478D-80D7-B78B69763B69}"/>
              </a:ext>
            </a:extLst>
          </p:cNvPr>
          <p:cNvSpPr>
            <a:spLocks noGrp="1"/>
          </p:cNvSpPr>
          <p:nvPr>
            <p:ph type="pic" idx="1"/>
          </p:nvPr>
        </p:nvSpPr>
        <p:spPr>
          <a:xfrm>
            <a:off x="5183188" y="987425"/>
            <a:ext cx="6172200" cy="4873625"/>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n-GB" noProof="0"/>
          </a:p>
        </p:txBody>
      </p:sp>
      <p:sp>
        <p:nvSpPr>
          <p:cNvPr id="4" name="Text Placeholder 3">
            <a:extLst>
              <a:ext uri="{FF2B5EF4-FFF2-40B4-BE49-F238E27FC236}">
                <a16:creationId xmlns:a16="http://schemas.microsoft.com/office/drawing/2014/main" id="{91BDF226-1B94-4D2D-98B3-7B932FB17DAA}"/>
              </a:ext>
            </a:extLst>
          </p:cNvPr>
          <p:cNvSpPr>
            <a:spLocks noGrp="1"/>
          </p:cNvSpPr>
          <p:nvPr>
            <p:ph type="body" sz="half" idx="2"/>
          </p:nvPr>
        </p:nvSpPr>
        <p:spPr>
          <a:xfrm>
            <a:off x="839788" y="2057400"/>
            <a:ext cx="3932237" cy="3811588"/>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Date Placeholder 4">
            <a:extLst>
              <a:ext uri="{FF2B5EF4-FFF2-40B4-BE49-F238E27FC236}">
                <a16:creationId xmlns:a16="http://schemas.microsoft.com/office/drawing/2014/main" id="{100C4E9A-CA29-4CCD-ACFA-B29F80FBA163}"/>
              </a:ext>
            </a:extLst>
          </p:cNvPr>
          <p:cNvSpPr>
            <a:spLocks noGrp="1"/>
          </p:cNvSpPr>
          <p:nvPr>
            <p:ph type="dt" sz="half" idx="10"/>
          </p:nvPr>
        </p:nvSpPr>
        <p:spPr/>
        <p:txBody>
          <a:bodyPr rtlCol="0"/>
          <a:lstStyle/>
          <a:p>
            <a:pPr rtl="0"/>
            <a:r>
              <a:rPr lang="en-GB" noProof="0"/>
              <a:t>9/3/20XX</a:t>
            </a:r>
          </a:p>
        </p:txBody>
      </p:sp>
      <p:sp>
        <p:nvSpPr>
          <p:cNvPr id="6" name="Footer Placeholder 5">
            <a:extLst>
              <a:ext uri="{FF2B5EF4-FFF2-40B4-BE49-F238E27FC236}">
                <a16:creationId xmlns:a16="http://schemas.microsoft.com/office/drawing/2014/main" id="{71A5B7BE-3F1B-4FF3-B1D7-6E39B99D07BD}"/>
              </a:ext>
            </a:extLst>
          </p:cNvPr>
          <p:cNvSpPr>
            <a:spLocks noGrp="1"/>
          </p:cNvSpPr>
          <p:nvPr>
            <p:ph type="ftr" sz="quarter" idx="11"/>
          </p:nvPr>
        </p:nvSpPr>
        <p:spPr/>
        <p:txBody>
          <a:bodyPr rtlCol="0"/>
          <a:lstStyle/>
          <a:p>
            <a:pPr rtl="0"/>
            <a:r>
              <a:rPr lang="en-GB" noProof="0"/>
              <a:t>Presentation Title</a:t>
            </a:r>
          </a:p>
        </p:txBody>
      </p:sp>
      <p:sp>
        <p:nvSpPr>
          <p:cNvPr id="7" name="Slide Number Placeholder 6">
            <a:extLst>
              <a:ext uri="{FF2B5EF4-FFF2-40B4-BE49-F238E27FC236}">
                <a16:creationId xmlns:a16="http://schemas.microsoft.com/office/drawing/2014/main" id="{142F18F1-E27E-470E-AE13-4755DEE63A32}"/>
              </a:ext>
            </a:extLst>
          </p:cNvPr>
          <p:cNvSpPr>
            <a:spLocks noGrp="1"/>
          </p:cNvSpPr>
          <p:nvPr>
            <p:ph type="sldNum" sz="quarter" idx="12"/>
          </p:nvPr>
        </p:nvSpPr>
        <p:spPr/>
        <p:txBody>
          <a:bodyPr rtlCol="0"/>
          <a:lstStyle/>
          <a:p>
            <a:pPr rtl="0"/>
            <a:fld id="{D8DA9DAA-006C-4F4B-980E-E3DF019B24E2}" type="slidenum">
              <a:rPr lang="en-GB" noProof="0" smtClean="0"/>
              <a:t>‹#›</a:t>
            </a:fld>
            <a:endParaRPr lang="en-GB" noProof="0"/>
          </a:p>
        </p:txBody>
      </p:sp>
      <p:cxnSp>
        <p:nvCxnSpPr>
          <p:cNvPr id="8" name="Straight Connector 7">
            <a:extLst>
              <a:ext uri="{FF2B5EF4-FFF2-40B4-BE49-F238E27FC236}">
                <a16:creationId xmlns:a16="http://schemas.microsoft.com/office/drawing/2014/main" id="{00F08750-B7F2-4119-B151-68DE77481335}"/>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407755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98448" y="594360"/>
            <a:ext cx="6272784" cy="2843784"/>
          </a:xfrm>
        </p:spPr>
        <p:txBody>
          <a:bodyPr rtlCol="0" anchor="b"/>
          <a:lstStyle>
            <a:lvl1pPr algn="l">
              <a:defRPr sz="5400" b="1" i="0" cap="all" baseline="0">
                <a:solidFill>
                  <a:schemeClr val="bg1"/>
                </a:solidFill>
              </a:defRPr>
            </a:lvl1pPr>
          </a:lstStyle>
          <a:p>
            <a:pPr rtl="0"/>
            <a:r>
              <a:rPr lang="en-US" noProof="0"/>
              <a:t>Click to edit Master title style</a:t>
            </a:r>
            <a:endParaRPr lang="en-GB" noProof="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5641848" y="4700016"/>
            <a:ext cx="5093208" cy="1197864"/>
          </a:xfrm>
        </p:spPr>
        <p:txBody>
          <a:bodyPr rtlCol="0">
            <a:normAutofit/>
          </a:bodyPr>
          <a:lstStyle>
            <a:lvl1pPr marL="0" indent="0" algn="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cxnSp>
        <p:nvCxnSpPr>
          <p:cNvPr id="9" name="Straight Connector 8">
            <a:extLst>
              <a:ext uri="{FF2B5EF4-FFF2-40B4-BE49-F238E27FC236}">
                <a16:creationId xmlns:a16="http://schemas.microsoft.com/office/drawing/2014/main" id="{8E825845-66DD-4B77-A729-CD97D156FE6C}"/>
              </a:ext>
            </a:extLst>
          </p:cNvPr>
          <p:cNvCxnSpPr>
            <a:cxnSpLocks/>
          </p:cNvCxnSpPr>
          <p:nvPr userDrawn="1"/>
        </p:nvCxnSpPr>
        <p:spPr>
          <a:xfrm>
            <a:off x="1301262"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n-GB" noProof="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pPr rtl="0"/>
            <a:endParaRPr lang="en-GB" noProof="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pPr rtl="0"/>
            <a:endParaRPr lang="en-GB" noProof="0"/>
          </a:p>
        </p:txBody>
      </p:sp>
    </p:spTree>
    <p:extLst>
      <p:ext uri="{BB962C8B-B14F-4D97-AF65-F5344CB8AC3E}">
        <p14:creationId xmlns:p14="http://schemas.microsoft.com/office/powerpoint/2010/main" val="213790602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Only">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p:nvPr>
        </p:nvSpPr>
        <p:spPr>
          <a:xfrm>
            <a:off x="1366432"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rtlCol="0" anchor="ctr">
            <a:noAutofit/>
          </a:bodyPr>
          <a:lstStyle>
            <a:lvl1pPr algn="ctr">
              <a:buNone/>
              <a:defRPr sz="1600" b="1">
                <a:solidFill>
                  <a:schemeClr val="bg1"/>
                </a:solidFill>
              </a:defRPr>
            </a:lvl1pPr>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202936" y="585216"/>
            <a:ext cx="5833872" cy="2276856"/>
          </a:xfrm>
        </p:spPr>
        <p:txBody>
          <a:bodyPr rtlCol="0" anchor="b"/>
          <a:lstStyle>
            <a:lvl1pPr algn="r">
              <a:defRPr sz="6000" b="1" cap="all" spc="400" baseline="0">
                <a:solidFill>
                  <a:schemeClr val="bg1"/>
                </a:solidFill>
              </a:defRPr>
            </a:lvl1pPr>
          </a:lstStyle>
          <a:p>
            <a:pPr rtl="0"/>
            <a:r>
              <a:rPr lang="en-GB" noProof="0"/>
              <a:t>Title</a:t>
            </a:r>
          </a:p>
        </p:txBody>
      </p:sp>
      <p:sp>
        <p:nvSpPr>
          <p:cNvPr id="3" name="Date Placeholder 2">
            <a:extLst>
              <a:ext uri="{FF2B5EF4-FFF2-40B4-BE49-F238E27FC236}">
                <a16:creationId xmlns:a16="http://schemas.microsoft.com/office/drawing/2014/main" id="{8DF1DFFF-E5C5-43DF-B71C-7270DB97372C}"/>
              </a:ext>
            </a:extLst>
          </p:cNvPr>
          <p:cNvSpPr>
            <a:spLocks noGrp="1"/>
          </p:cNvSpPr>
          <p:nvPr>
            <p:ph type="dt" sz="half" idx="10"/>
          </p:nvPr>
        </p:nvSpPr>
        <p:spPr>
          <a:xfrm>
            <a:off x="658368" y="201168"/>
            <a:ext cx="2743200" cy="365125"/>
          </a:xfrm>
        </p:spPr>
        <p:txBody>
          <a:bodyPr rtlCol="0"/>
          <a:lstStyle>
            <a:lvl1pPr>
              <a:defRPr>
                <a:solidFill>
                  <a:schemeClr val="bg1"/>
                </a:solidFill>
              </a:defRPr>
            </a:lvl1pPr>
          </a:lstStyle>
          <a:p>
            <a:pPr rtl="0"/>
            <a:r>
              <a:rPr lang="en-GB" noProof="0"/>
              <a:t>9/3/20XX</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rot="16200000">
            <a:off x="-548640" y="1938528"/>
            <a:ext cx="2788920" cy="365125"/>
          </a:xfrm>
        </p:spPr>
        <p:txBody>
          <a:bodyPr rtlCol="0"/>
          <a:lstStyle>
            <a:lvl1pPr>
              <a:defRPr>
                <a:solidFill>
                  <a:schemeClr val="bg1"/>
                </a:solidFill>
              </a:defRPr>
            </a:lvl1pPr>
          </a:lstStyle>
          <a:p>
            <a:pPr rtl="0"/>
            <a:r>
              <a:rPr lang="en-GB" noProof="0"/>
              <a:t>Presentation Title</a:t>
            </a:r>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8610600" y="201168"/>
            <a:ext cx="2743200" cy="365125"/>
          </a:xfrm>
        </p:spPr>
        <p:txBody>
          <a:bodyPr rtlCol="0"/>
          <a:lstStyle>
            <a:lvl1pPr>
              <a:defRPr>
                <a:solidFill>
                  <a:schemeClr val="bg1"/>
                </a:solidFill>
              </a:defRPr>
            </a:lvl1pPr>
          </a:lstStyle>
          <a:p>
            <a:pPr rtl="0"/>
            <a:fld id="{D8DA9DAA-006C-4F4B-980E-E3DF019B24E2}" type="slidenum">
              <a:rPr lang="en-GB" noProof="0" smtClean="0"/>
              <a:pPr/>
              <a:t>‹#›</a:t>
            </a:fld>
            <a:endParaRPr lang="en-GB" noProof="0"/>
          </a:p>
        </p:txBody>
      </p:sp>
      <p:cxnSp>
        <p:nvCxnSpPr>
          <p:cNvPr id="14" name="Straight Connector 13">
            <a:extLst>
              <a:ext uri="{FF2B5EF4-FFF2-40B4-BE49-F238E27FC236}">
                <a16:creationId xmlns:a16="http://schemas.microsoft.com/office/drawing/2014/main" id="{13AE7F8D-AE68-4A83-BAB5-3A97D473CE3C}"/>
              </a:ext>
            </a:extLst>
          </p:cNvPr>
          <p:cNvCxnSpPr>
            <a:cxnSpLocks/>
          </p:cNvCxnSpPr>
          <p:nvPr userDrawn="1"/>
        </p:nvCxnSpPr>
        <p:spPr>
          <a:xfrm>
            <a:off x="85611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p:nvPr>
        </p:nvSpPr>
        <p:spPr>
          <a:xfrm>
            <a:off x="5202936" y="3127248"/>
            <a:ext cx="5833872" cy="3118104"/>
          </a:xfrm>
        </p:spPr>
        <p:txBody>
          <a:bodyPr rtlCol="0"/>
          <a:lstStyle>
            <a:lvl1pPr marL="0" indent="0" algn="r">
              <a:buNone/>
              <a:defRPr sz="1800">
                <a:solidFill>
                  <a:schemeClr val="bg1"/>
                </a:solidFill>
              </a:defRPr>
            </a:lvl1pPr>
          </a:lstStyle>
          <a:p>
            <a:pPr lvl="0" rtl="0"/>
            <a:r>
              <a:rPr lang="en-US" noProof="0"/>
              <a:t>Click to edit Master text styles</a:t>
            </a:r>
          </a:p>
        </p:txBody>
      </p:sp>
      <p:sp>
        <p:nvSpPr>
          <p:cNvPr id="11" name="Graphic 12">
            <a:extLst>
              <a:ext uri="{FF2B5EF4-FFF2-40B4-BE49-F238E27FC236}">
                <a16:creationId xmlns:a16="http://schemas.microsoft.com/office/drawing/2014/main" id="{EA1B6985-3E5A-40F4-9268-D4AB3BBF8C9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n-GB" noProof="0"/>
          </a:p>
        </p:txBody>
      </p:sp>
      <p:sp>
        <p:nvSpPr>
          <p:cNvPr id="13" name="Graphic 13">
            <a:extLst>
              <a:ext uri="{FF2B5EF4-FFF2-40B4-BE49-F238E27FC236}">
                <a16:creationId xmlns:a16="http://schemas.microsoft.com/office/drawing/2014/main" id="{338BC906-9D03-4280-85E8-21A81BC21D73}"/>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n-GB" noProof="0"/>
          </a:p>
        </p:txBody>
      </p:sp>
      <p:sp>
        <p:nvSpPr>
          <p:cNvPr id="17" name="Graphic 15">
            <a:extLst>
              <a:ext uri="{FF2B5EF4-FFF2-40B4-BE49-F238E27FC236}">
                <a16:creationId xmlns:a16="http://schemas.microsoft.com/office/drawing/2014/main" id="{C5C06D53-C9F6-47E8-BFE1-B8193A1AED8B}"/>
              </a:ext>
            </a:extLst>
          </p:cNvPr>
          <p:cNvSpPr/>
          <p:nvPr userDrawn="1"/>
        </p:nvSpPr>
        <p:spPr>
          <a:xfrm>
            <a:off x="1669987"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n-GB" noProof="0"/>
          </a:p>
        </p:txBody>
      </p:sp>
    </p:spTree>
    <p:extLst>
      <p:ext uri="{BB962C8B-B14F-4D97-AF65-F5344CB8AC3E}">
        <p14:creationId xmlns:p14="http://schemas.microsoft.com/office/powerpoint/2010/main" val="2490768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p:nvPr>
        </p:nvSpPr>
        <p:spPr>
          <a:xfrm>
            <a:off x="7451965" y="1665520"/>
            <a:ext cx="4266960" cy="426696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rtlCol="0" anchor="ctr">
            <a:noAutofit/>
          </a:bodyPr>
          <a:lstStyle>
            <a:lvl1pPr algn="ctr">
              <a:buNone/>
              <a:defRPr/>
            </a:lvl1pPr>
          </a:lstStyle>
          <a:p>
            <a:pPr rtl="0"/>
            <a:r>
              <a:rPr lang="en-US" noProof="0"/>
              <a:t>Click icon to add picture</a:t>
            </a:r>
            <a:endParaRPr lang="en-GB" noProof="0"/>
          </a:p>
        </p:txBody>
      </p:sp>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a:xfrm>
            <a:off x="804672" y="1335024"/>
            <a:ext cx="6190488" cy="1179576"/>
          </a:xfrm>
        </p:spPr>
        <p:txBody>
          <a:bodyPr lIns="91440" tIns="45720" rIns="91440" bIns="45720" rtlCol="0" anchor="b"/>
          <a:lstStyle>
            <a:lvl1pPr>
              <a:defRPr sz="5400"/>
            </a:lvl1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850392" y="2825496"/>
            <a:ext cx="6190488" cy="3346704"/>
          </a:xfrm>
        </p:spPr>
        <p:txBody>
          <a:bodyPr rtlCol="0"/>
          <a:lstStyle>
            <a:lvl1pPr marL="0" indent="0">
              <a:lnSpc>
                <a:spcPct val="110000"/>
              </a:lnSpc>
              <a:buNone/>
              <a:defRPr sz="2000"/>
            </a:lvl1pPr>
            <a:lvl2pPr marL="228600">
              <a:defRPr sz="1800"/>
            </a:lvl2pPr>
            <a:lvl3pPr marL="457200">
              <a:defRPr sz="1600"/>
            </a:lvl3pPr>
            <a:lvl4pPr marL="685800">
              <a:defRPr sz="1400"/>
            </a:lvl4pPr>
            <a:lvl5pPr>
              <a:defRPr sz="14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p:txBody>
          <a:bodyPr rtlCol="0"/>
          <a:lstStyle>
            <a:lvl1pPr>
              <a:defRPr>
                <a:solidFill>
                  <a:schemeClr val="accent2"/>
                </a:solidFill>
              </a:defRPr>
            </a:lvl1pPr>
          </a:lstStyle>
          <a:p>
            <a:pPr rtl="0"/>
            <a:r>
              <a:rPr lang="en-GB" noProof="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7964424" y="621792"/>
            <a:ext cx="4114800" cy="365125"/>
          </a:xfrm>
        </p:spPr>
        <p:txBody>
          <a:bodyPr rtlCol="0"/>
          <a:lstStyle>
            <a:lvl1pPr>
              <a:defRPr baseline="0">
                <a:solidFill>
                  <a:schemeClr val="accent2"/>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n-GB" noProof="0" smtClean="0"/>
              <a:pPr/>
              <a:t>‹#›</a:t>
            </a:fld>
            <a:endParaRPr lang="en-GB" noProof="0"/>
          </a:p>
        </p:txBody>
      </p:sp>
      <p:cxnSp>
        <p:nvCxnSpPr>
          <p:cNvPr id="9" name="Straight Connector 8">
            <a:extLst>
              <a:ext uri="{FF2B5EF4-FFF2-40B4-BE49-F238E27FC236}">
                <a16:creationId xmlns:a16="http://schemas.microsoft.com/office/drawing/2014/main" id="{FA8B3D0E-ED3F-46FA-AE79-5FEFDE9168E3}"/>
              </a:ext>
            </a:extLst>
          </p:cNvPr>
          <p:cNvCxnSpPr>
            <a:cxnSpLocks/>
          </p:cNvCxnSpPr>
          <p:nvPr userDrawn="1"/>
        </p:nvCxnSpPr>
        <p:spPr>
          <a:xfrm>
            <a:off x="0" y="806470"/>
            <a:ext cx="7903723" cy="0"/>
          </a:xfrm>
          <a:prstGeom prst="line">
            <a:avLst/>
          </a:prstGeom>
          <a:ln w="25400" cap="sq">
            <a:gradFill flip="none" rotWithShape="1">
              <a:gsLst>
                <a:gs pos="0">
                  <a:schemeClr val="accent2"/>
                </a:gs>
                <a:gs pos="100000">
                  <a:schemeClr val="accent4"/>
                </a:gs>
              </a:gsLst>
              <a:lin ang="10800000" scaled="1"/>
              <a:tileRect/>
            </a:gradFill>
            <a:bevel/>
          </a:ln>
        </p:spPr>
        <p:style>
          <a:lnRef idx="1">
            <a:schemeClr val="accent1"/>
          </a:lnRef>
          <a:fillRef idx="0">
            <a:schemeClr val="accent1"/>
          </a:fillRef>
          <a:effectRef idx="0">
            <a:schemeClr val="accent1"/>
          </a:effectRef>
          <a:fontRef idx="minor">
            <a:schemeClr val="tx1"/>
          </a:fontRef>
        </p:style>
      </p:cxnSp>
      <p:sp>
        <p:nvSpPr>
          <p:cNvPr id="17" name="Graphic 10">
            <a:extLst>
              <a:ext uri="{FF2B5EF4-FFF2-40B4-BE49-F238E27FC236}">
                <a16:creationId xmlns:a16="http://schemas.microsoft.com/office/drawing/2014/main" id="{AAD06B87-D9B2-4F94-B734-A8F039A2033F}"/>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n-GB" noProof="0"/>
          </a:p>
        </p:txBody>
      </p:sp>
      <p:sp>
        <p:nvSpPr>
          <p:cNvPr id="19" name="Graphic 11">
            <a:extLst>
              <a:ext uri="{FF2B5EF4-FFF2-40B4-BE49-F238E27FC236}">
                <a16:creationId xmlns:a16="http://schemas.microsoft.com/office/drawing/2014/main" id="{BB13A13C-36EA-4B13-9175-C5FE95B34D33}"/>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n-GB" noProof="0"/>
          </a:p>
        </p:txBody>
      </p:sp>
    </p:spTree>
    <p:extLst>
      <p:ext uri="{BB962C8B-B14F-4D97-AF65-F5344CB8AC3E}">
        <p14:creationId xmlns:p14="http://schemas.microsoft.com/office/powerpoint/2010/main" val="18971113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reserve="1">
  <p:cSld name="Section Header">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524000" y="1463040"/>
            <a:ext cx="9144000" cy="2340864"/>
          </a:xfrm>
        </p:spPr>
        <p:txBody>
          <a:bodyPr rtlCol="0" anchor="b">
            <a:normAutofit/>
          </a:bodyPr>
          <a:lstStyle>
            <a:lvl1pPr algn="ctr">
              <a:defRPr sz="6000" b="1" i="0" cap="all" baseline="0">
                <a:solidFill>
                  <a:schemeClr val="bg1"/>
                </a:solidFill>
              </a:defRPr>
            </a:lvl1pPr>
          </a:lstStyle>
          <a:p>
            <a:pPr rtl="0"/>
            <a:r>
              <a:rPr lang="en-US" noProof="0"/>
              <a:t>Click to edit Master title style</a:t>
            </a:r>
            <a:endParaRPr lang="en-GB" noProof="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1527048" y="3858768"/>
            <a:ext cx="9144000" cy="1325880"/>
          </a:xfrm>
        </p:spPr>
        <p:txBody>
          <a:bodyPr rtlCol="0">
            <a:normAutofit/>
          </a:bodyPr>
          <a:lstStyle>
            <a:lvl1pPr marL="0" indent="0" algn="ctr">
              <a:buNone/>
              <a:defRPr sz="20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4" name="Graphic 12">
            <a:extLst>
              <a:ext uri="{FF2B5EF4-FFF2-40B4-BE49-F238E27FC236}">
                <a16:creationId xmlns:a16="http://schemas.microsoft.com/office/drawing/2014/main" id="{8A41917E-4B97-447C-98AB-970D625F1DE6}"/>
              </a:ext>
            </a:extLst>
          </p:cNvPr>
          <p:cNvSpPr/>
          <p:nvPr userDrawn="1"/>
        </p:nvSpPr>
        <p:spPr>
          <a:xfrm>
            <a:off x="10772266" y="3054359"/>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pPr rtl="0"/>
            <a:endParaRPr lang="en-GB" noProof="0"/>
          </a:p>
        </p:txBody>
      </p:sp>
      <p:sp>
        <p:nvSpPr>
          <p:cNvPr id="5" name="Graphic 13">
            <a:extLst>
              <a:ext uri="{FF2B5EF4-FFF2-40B4-BE49-F238E27FC236}">
                <a16:creationId xmlns:a16="http://schemas.microsoft.com/office/drawing/2014/main" id="{3B3FD238-4561-4AF8-A1F1-185B0CAFE2AC}"/>
              </a:ext>
            </a:extLst>
          </p:cNvPr>
          <p:cNvSpPr/>
          <p:nvPr userDrawn="1"/>
        </p:nvSpPr>
        <p:spPr>
          <a:xfrm>
            <a:off x="10724364" y="2515838"/>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pPr rtl="0"/>
            <a:endParaRPr lang="en-GB" noProof="0"/>
          </a:p>
        </p:txBody>
      </p:sp>
      <p:sp>
        <p:nvSpPr>
          <p:cNvPr id="6" name="Graphic 15">
            <a:extLst>
              <a:ext uri="{FF2B5EF4-FFF2-40B4-BE49-F238E27FC236}">
                <a16:creationId xmlns:a16="http://schemas.microsoft.com/office/drawing/2014/main" id="{BAB9414C-AE69-4648-873E-9CE6B2DF8A71}"/>
              </a:ext>
            </a:extLst>
          </p:cNvPr>
          <p:cNvSpPr/>
          <p:nvPr userDrawn="1"/>
        </p:nvSpPr>
        <p:spPr>
          <a:xfrm>
            <a:off x="11024834" y="2787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pPr rtl="0"/>
            <a:endParaRPr lang="en-GB" noProof="0"/>
          </a:p>
        </p:txBody>
      </p:sp>
      <p:sp>
        <p:nvSpPr>
          <p:cNvPr id="7" name="Graphic 22">
            <a:extLst>
              <a:ext uri="{FF2B5EF4-FFF2-40B4-BE49-F238E27FC236}">
                <a16:creationId xmlns:a16="http://schemas.microsoft.com/office/drawing/2014/main" id="{3BF75235-4E6E-4184-82A5-EE6FE7993BBC}"/>
              </a:ext>
            </a:extLst>
          </p:cNvPr>
          <p:cNvSpPr/>
          <p:nvPr userDrawn="1"/>
        </p:nvSpPr>
        <p:spPr>
          <a:xfrm>
            <a:off x="1261869" y="2633448"/>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en-GB" noProof="0"/>
          </a:p>
        </p:txBody>
      </p:sp>
      <p:sp>
        <p:nvSpPr>
          <p:cNvPr id="11" name="Graphic 21">
            <a:extLst>
              <a:ext uri="{FF2B5EF4-FFF2-40B4-BE49-F238E27FC236}">
                <a16:creationId xmlns:a16="http://schemas.microsoft.com/office/drawing/2014/main" id="{E66FE37C-2F4B-42DA-BFF6-92DD00BDC49B}"/>
              </a:ext>
            </a:extLst>
          </p:cNvPr>
          <p:cNvSpPr/>
          <p:nvPr userDrawn="1"/>
        </p:nvSpPr>
        <p:spPr>
          <a:xfrm>
            <a:off x="1064053" y="3083338"/>
            <a:ext cx="95759" cy="95759"/>
          </a:xfrm>
          <a:custGeom>
            <a:avLst/>
            <a:gdLst>
              <a:gd name="connsiteX0" fmla="*/ 95759 w 95759"/>
              <a:gd name="connsiteY0" fmla="*/ 47880 h 95759"/>
              <a:gd name="connsiteX1" fmla="*/ 47880 w 95759"/>
              <a:gd name="connsiteY1" fmla="*/ 95759 h 95759"/>
              <a:gd name="connsiteX2" fmla="*/ 0 w 95759"/>
              <a:gd name="connsiteY2" fmla="*/ 47880 h 95759"/>
              <a:gd name="connsiteX3" fmla="*/ 47880 w 95759"/>
              <a:gd name="connsiteY3" fmla="*/ 0 h 95759"/>
              <a:gd name="connsiteX4" fmla="*/ 95759 w 95759"/>
              <a:gd name="connsiteY4" fmla="*/ 47880 h 95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759" h="95759">
                <a:moveTo>
                  <a:pt x="95759" y="47880"/>
                </a:moveTo>
                <a:cubicBezTo>
                  <a:pt x="95759" y="74323"/>
                  <a:pt x="74323" y="95759"/>
                  <a:pt x="47880" y="95759"/>
                </a:cubicBezTo>
                <a:cubicBezTo>
                  <a:pt x="21436" y="95759"/>
                  <a:pt x="0" y="74323"/>
                  <a:pt x="0" y="47880"/>
                </a:cubicBezTo>
                <a:cubicBezTo>
                  <a:pt x="0" y="21436"/>
                  <a:pt x="21436" y="0"/>
                  <a:pt x="47880" y="0"/>
                </a:cubicBezTo>
                <a:cubicBezTo>
                  <a:pt x="74323" y="0"/>
                  <a:pt x="95759" y="21436"/>
                  <a:pt x="95759" y="47880"/>
                </a:cubicBezTo>
                <a:close/>
              </a:path>
            </a:pathLst>
          </a:custGeom>
          <a:solidFill>
            <a:schemeClr val="bg1"/>
          </a:solidFill>
          <a:ln w="469" cap="flat">
            <a:noFill/>
            <a:prstDash val="solid"/>
            <a:miter/>
          </a:ln>
        </p:spPr>
        <p:txBody>
          <a:bodyPr rtlCol="0" anchor="ctr"/>
          <a:lstStyle/>
          <a:p>
            <a:pPr rtl="0"/>
            <a:endParaRPr lang="en-GB" noProof="0"/>
          </a:p>
        </p:txBody>
      </p:sp>
      <p:sp>
        <p:nvSpPr>
          <p:cNvPr id="13" name="Graphic 23">
            <a:extLst>
              <a:ext uri="{FF2B5EF4-FFF2-40B4-BE49-F238E27FC236}">
                <a16:creationId xmlns:a16="http://schemas.microsoft.com/office/drawing/2014/main" id="{DDD38822-731A-48DA-A8A0-FBBAF7A6D65D}"/>
              </a:ext>
            </a:extLst>
          </p:cNvPr>
          <p:cNvSpPr/>
          <p:nvPr userDrawn="1"/>
        </p:nvSpPr>
        <p:spPr>
          <a:xfrm>
            <a:off x="1413405" y="349287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en-GB" noProof="0"/>
          </a:p>
        </p:txBody>
      </p:sp>
    </p:spTree>
    <p:extLst>
      <p:ext uri="{BB962C8B-B14F-4D97-AF65-F5344CB8AC3E}">
        <p14:creationId xmlns:p14="http://schemas.microsoft.com/office/powerpoint/2010/main" val="3442482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p:nvPr>
        </p:nvSpPr>
        <p:spPr/>
        <p:txBody>
          <a:bodyPr rtlCol="0"/>
          <a:lstStyle>
            <a:lvl1pPr>
              <a:defRPr sz="5400"/>
            </a:lvl1pPr>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p>
            <a:pPr rtl="0"/>
            <a:fld id="{D8DA9DAA-006C-4F4B-980E-E3DF019B24E2}" type="slidenum">
              <a:rPr lang="en-GB" noProof="0" smtClean="0"/>
              <a:t>‹#›</a:t>
            </a:fld>
            <a:endParaRPr lang="en-GB" noProof="0"/>
          </a:p>
        </p:txBody>
      </p:sp>
      <p:cxnSp>
        <p:nvCxnSpPr>
          <p:cNvPr id="7" name="Straight Connector 6">
            <a:extLst>
              <a:ext uri="{FF2B5EF4-FFF2-40B4-BE49-F238E27FC236}">
                <a16:creationId xmlns:a16="http://schemas.microsoft.com/office/drawing/2014/main" id="{5C05CAAB-DBA2-4548-AD5F-01BB97FBB207}"/>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217450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6391656" y="841248"/>
            <a:ext cx="4434840" cy="3236976"/>
          </a:xfrm>
        </p:spPr>
        <p:txBody>
          <a:bodyPr rtlCol="0" anchor="b"/>
          <a:lstStyle>
            <a:lvl1pPr algn="l">
              <a:lnSpc>
                <a:spcPct val="110000"/>
              </a:lnSpc>
              <a:spcBef>
                <a:spcPts val="1000"/>
              </a:spcBef>
              <a:defRPr sz="3600" b="0" i="0" cap="none" baseline="0"/>
            </a:lvl1pPr>
          </a:lstStyle>
          <a:p>
            <a:pPr rtl="0"/>
            <a:r>
              <a:rPr lang="en-US" noProof="0"/>
              <a:t>Click to edit Master title style</a:t>
            </a:r>
            <a:endParaRPr lang="en-GB" noProof="0"/>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p:nvPr>
        </p:nvSpPr>
        <p:spPr>
          <a:xfrm>
            <a:off x="6391655" y="4498848"/>
            <a:ext cx="4434835" cy="510474"/>
          </a:xfrm>
        </p:spPr>
        <p:txBody>
          <a:bodyPr rtlCol="0"/>
          <a:lstStyle>
            <a:lvl1pPr marL="0" indent="0" algn="l">
              <a:lnSpc>
                <a:spcPct val="110000"/>
              </a:lnSpc>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n-GB" noProof="0"/>
          </a:p>
        </p:txBody>
      </p:sp>
      <p:sp>
        <p:nvSpPr>
          <p:cNvPr id="5" name="Footer Placeholder 4">
            <a:extLst>
              <a:ext uri="{FF2B5EF4-FFF2-40B4-BE49-F238E27FC236}">
                <a16:creationId xmlns:a16="http://schemas.microsoft.com/office/drawing/2014/main" id="{7F8C2A2A-62DB-40C0-8AE7-CB9B98649BB1}"/>
              </a:ext>
            </a:extLst>
          </p:cNvPr>
          <p:cNvSpPr>
            <a:spLocks noGrp="1"/>
          </p:cNvSpPr>
          <p:nvPr>
            <p:ph type="ftr" sz="quarter" idx="11"/>
          </p:nvPr>
        </p:nvSpPr>
        <p:spPr>
          <a:xfrm rot="16200000">
            <a:off x="9811512" y="1591056"/>
            <a:ext cx="3547872" cy="365125"/>
          </a:xfrm>
        </p:spPr>
        <p:txBody>
          <a:bodyPr rtlCol="0"/>
          <a:lstStyle>
            <a:lvl1pPr>
              <a:defRPr>
                <a:solidFill>
                  <a:schemeClr val="accent2"/>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p:txBody>
          <a:bodyPr rtlCol="0"/>
          <a:lstStyle>
            <a:lvl1pPr>
              <a:defRPr>
                <a:solidFill>
                  <a:schemeClr val="accent2"/>
                </a:solidFill>
              </a:defRPr>
            </a:lvl1pPr>
          </a:lstStyle>
          <a:p>
            <a:pPr rtl="0"/>
            <a:fld id="{D8DA9DAA-006C-4F4B-980E-E3DF019B24E2}" type="slidenum">
              <a:rPr lang="en-GB" noProof="0" smtClean="0"/>
              <a:pPr/>
              <a:t>‹#›</a:t>
            </a:fld>
            <a:endParaRPr lang="en-GB" noProof="0"/>
          </a:p>
        </p:txBody>
      </p:sp>
      <p:cxnSp>
        <p:nvCxnSpPr>
          <p:cNvPr id="7" name="Straight Connector 6">
            <a:extLst>
              <a:ext uri="{FF2B5EF4-FFF2-40B4-BE49-F238E27FC236}">
                <a16:creationId xmlns:a16="http://schemas.microsoft.com/office/drawing/2014/main" id="{6939C974-0ED4-4915-BBF7-1FB00C18AD45}"/>
              </a:ext>
            </a:extLst>
          </p:cNvPr>
          <p:cNvCxnSpPr>
            <a:cxnSpLocks/>
          </p:cNvCxnSpPr>
          <p:nvPr userDrawn="1"/>
        </p:nvCxnSpPr>
        <p:spPr>
          <a:xfrm>
            <a:off x="11586162" y="3619272"/>
            <a:ext cx="0" cy="3238728"/>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515930B2-E36D-4D05-A6B3-CA1BF61D50CC}"/>
              </a:ext>
            </a:extLst>
          </p:cNvPr>
          <p:cNvSpPr/>
          <p:nvPr userDrawn="1"/>
        </p:nvSpPr>
        <p:spPr>
          <a:xfrm>
            <a:off x="0"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n-GB" noProof="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p:nvPr>
        </p:nvSpPr>
        <p:spPr>
          <a:xfrm>
            <a:off x="283464" y="301752"/>
            <a:ext cx="5221224" cy="6263640"/>
          </a:xfrm>
        </p:spPr>
        <p:txBody>
          <a:bodyPr rtlCol="0" anchor="ctr"/>
          <a:lstStyle>
            <a:lvl1pPr algn="ctr">
              <a:buNone/>
              <a:defRPr>
                <a:solidFill>
                  <a:schemeClr val="bg1"/>
                </a:solidFill>
              </a:defRPr>
            </a:lvl1pPr>
          </a:lstStyle>
          <a:p>
            <a:pPr rtl="0"/>
            <a:r>
              <a:rPr lang="en-US" noProof="0"/>
              <a:t>Click icon to add picture</a:t>
            </a:r>
            <a:endParaRPr lang="en-GB" noProof="0"/>
          </a:p>
        </p:txBody>
      </p:sp>
    </p:spTree>
    <p:extLst>
      <p:ext uri="{BB962C8B-B14F-4D97-AF65-F5344CB8AC3E}">
        <p14:creationId xmlns:p14="http://schemas.microsoft.com/office/powerpoint/2010/main" val="1299048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3_Title and Content">
    <p:bg>
      <p:bgPr>
        <a:gradFill>
          <a:gsLst>
            <a:gs pos="100000">
              <a:schemeClr val="accent4"/>
            </a:gs>
            <a:gs pos="0">
              <a:schemeClr val="accent2"/>
            </a:gs>
          </a:gsLst>
          <a:lin ang="189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576072" y="365125"/>
            <a:ext cx="10771632" cy="1325563"/>
          </a:xfrm>
        </p:spPr>
        <p:txBody>
          <a:bodyPr rtlCol="0"/>
          <a:lstStyle>
            <a:lvl1pPr>
              <a:defRPr sz="5400" b="1" cap="all" baseline="0">
                <a:solidFill>
                  <a:schemeClr val="bg1"/>
                </a:solidFill>
              </a:defRPr>
            </a:lvl1pPr>
          </a:lstStyle>
          <a:p>
            <a:pPr rtl="0"/>
            <a:r>
              <a:rPr lang="en-GB" noProof="0"/>
              <a:t>Title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p:nvPr>
        </p:nvSpPr>
        <p:spPr>
          <a:xfrm>
            <a:off x="576072" y="1825625"/>
            <a:ext cx="10771632"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Date Placeholder 3">
            <a:extLst>
              <a:ext uri="{FF2B5EF4-FFF2-40B4-BE49-F238E27FC236}">
                <a16:creationId xmlns:a16="http://schemas.microsoft.com/office/drawing/2014/main" id="{D097BB2D-4E2C-4490-A2A3-4B68BCC5D2F9}"/>
              </a:ext>
            </a:extLst>
          </p:cNvPr>
          <p:cNvSpPr>
            <a:spLocks noGrp="1"/>
          </p:cNvSpPr>
          <p:nvPr>
            <p:ph type="dt" sz="half" idx="10"/>
          </p:nvPr>
        </p:nvSpPr>
        <p:spPr>
          <a:xfrm>
            <a:off x="658368" y="6356350"/>
            <a:ext cx="2743200" cy="365125"/>
          </a:xfrm>
        </p:spPr>
        <p:txBody>
          <a:bodyPr rtlCol="0"/>
          <a:lstStyle>
            <a:lvl1pPr>
              <a:defRPr>
                <a:solidFill>
                  <a:schemeClr val="bg1"/>
                </a:solidFill>
              </a:defRPr>
            </a:lvl1pPr>
          </a:lstStyle>
          <a:p>
            <a:pPr rtl="0"/>
            <a:r>
              <a:rPr lang="en-GB" noProof="0"/>
              <a:t>9/3/20XX</a:t>
            </a:r>
          </a:p>
        </p:txBody>
      </p:sp>
      <p:sp>
        <p:nvSpPr>
          <p:cNvPr id="5" name="Footer Placeholder 4">
            <a:extLst>
              <a:ext uri="{FF2B5EF4-FFF2-40B4-BE49-F238E27FC236}">
                <a16:creationId xmlns:a16="http://schemas.microsoft.com/office/drawing/2014/main" id="{6140F15D-DD72-46D5-BF0F-F5064710700E}"/>
              </a:ext>
            </a:extLst>
          </p:cNvPr>
          <p:cNvSpPr>
            <a:spLocks noGrp="1"/>
          </p:cNvSpPr>
          <p:nvPr>
            <p:ph type="ftr" sz="quarter" idx="11"/>
          </p:nvPr>
        </p:nvSpPr>
        <p:spPr>
          <a:xfrm>
            <a:off x="8503920" y="841248"/>
            <a:ext cx="3630168" cy="365125"/>
          </a:xfrm>
        </p:spPr>
        <p:txBody>
          <a:bodyPr rtlCol="0"/>
          <a:lstStyle>
            <a:lvl1pPr>
              <a:defRPr>
                <a:solidFill>
                  <a:schemeClr val="bg1"/>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p:txBody>
          <a:bodyPr rtlCol="0"/>
          <a:lstStyle>
            <a:lvl1pPr>
              <a:defRPr>
                <a:solidFill>
                  <a:schemeClr val="bg1"/>
                </a:solidFill>
              </a:defRPr>
            </a:lvl1pPr>
          </a:lstStyle>
          <a:p>
            <a:pPr rtl="0"/>
            <a:fld id="{D8DA9DAA-006C-4F4B-980E-E3DF019B24E2}" type="slidenum">
              <a:rPr lang="en-GB" noProof="0" smtClean="0"/>
              <a:pPr/>
              <a:t>‹#›</a:t>
            </a:fld>
            <a:endParaRPr lang="en-GB" noProof="0"/>
          </a:p>
        </p:txBody>
      </p:sp>
      <p:sp>
        <p:nvSpPr>
          <p:cNvPr id="9" name="Graphic 22">
            <a:extLst>
              <a:ext uri="{FF2B5EF4-FFF2-40B4-BE49-F238E27FC236}">
                <a16:creationId xmlns:a16="http://schemas.microsoft.com/office/drawing/2014/main" id="{4EADA2ED-8A8C-4D17-8798-F26BF3B4CE25}"/>
              </a:ext>
            </a:extLst>
          </p:cNvPr>
          <p:cNvSpPr/>
          <p:nvPr userDrawn="1"/>
        </p:nvSpPr>
        <p:spPr>
          <a:xfrm>
            <a:off x="11202264" y="344083"/>
            <a:ext cx="151536" cy="151536"/>
          </a:xfrm>
          <a:custGeom>
            <a:avLst/>
            <a:gdLst>
              <a:gd name="connsiteX0" fmla="*/ 141251 w 151536"/>
              <a:gd name="connsiteY0" fmla="*/ 65483 h 151536"/>
              <a:gd name="connsiteX1" fmla="*/ 86053 w 151536"/>
              <a:gd name="connsiteY1" fmla="*/ 65483 h 151536"/>
              <a:gd name="connsiteX2" fmla="*/ 86053 w 151536"/>
              <a:gd name="connsiteY2" fmla="*/ 10285 h 151536"/>
              <a:gd name="connsiteX3" fmla="*/ 75768 w 151536"/>
              <a:gd name="connsiteY3" fmla="*/ 0 h 151536"/>
              <a:gd name="connsiteX4" fmla="*/ 65483 w 151536"/>
              <a:gd name="connsiteY4" fmla="*/ 10285 h 151536"/>
              <a:gd name="connsiteX5" fmla="*/ 65483 w 151536"/>
              <a:gd name="connsiteY5" fmla="*/ 65483 h 151536"/>
              <a:gd name="connsiteX6" fmla="*/ 10285 w 151536"/>
              <a:gd name="connsiteY6" fmla="*/ 65483 h 151536"/>
              <a:gd name="connsiteX7" fmla="*/ 0 w 151536"/>
              <a:gd name="connsiteY7" fmla="*/ 75768 h 151536"/>
              <a:gd name="connsiteX8" fmla="*/ 10285 w 151536"/>
              <a:gd name="connsiteY8" fmla="*/ 86053 h 151536"/>
              <a:gd name="connsiteX9" fmla="*/ 65483 w 151536"/>
              <a:gd name="connsiteY9" fmla="*/ 86053 h 151536"/>
              <a:gd name="connsiteX10" fmla="*/ 65483 w 151536"/>
              <a:gd name="connsiteY10" fmla="*/ 141251 h 151536"/>
              <a:gd name="connsiteX11" fmla="*/ 75768 w 151536"/>
              <a:gd name="connsiteY11" fmla="*/ 151536 h 151536"/>
              <a:gd name="connsiteX12" fmla="*/ 86053 w 151536"/>
              <a:gd name="connsiteY12" fmla="*/ 141251 h 151536"/>
              <a:gd name="connsiteX13" fmla="*/ 86053 w 151536"/>
              <a:gd name="connsiteY13" fmla="*/ 86053 h 151536"/>
              <a:gd name="connsiteX14" fmla="*/ 141251 w 151536"/>
              <a:gd name="connsiteY14" fmla="*/ 86053 h 151536"/>
              <a:gd name="connsiteX15" fmla="*/ 151536 w 151536"/>
              <a:gd name="connsiteY15" fmla="*/ 75768 h 151536"/>
              <a:gd name="connsiteX16" fmla="*/ 141251 w 151536"/>
              <a:gd name="connsiteY16" fmla="*/ 65483 h 15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1536" h="151536">
                <a:moveTo>
                  <a:pt x="141251" y="65483"/>
                </a:moveTo>
                <a:lnTo>
                  <a:pt x="86053" y="65483"/>
                </a:lnTo>
                <a:lnTo>
                  <a:pt x="86053" y="10285"/>
                </a:lnTo>
                <a:cubicBezTo>
                  <a:pt x="86053" y="4605"/>
                  <a:pt x="81448" y="0"/>
                  <a:pt x="75768" y="0"/>
                </a:cubicBezTo>
                <a:cubicBezTo>
                  <a:pt x="70088" y="0"/>
                  <a:pt x="65483" y="4605"/>
                  <a:pt x="65483" y="10285"/>
                </a:cubicBezTo>
                <a:lnTo>
                  <a:pt x="65483" y="65483"/>
                </a:lnTo>
                <a:lnTo>
                  <a:pt x="10285" y="65483"/>
                </a:lnTo>
                <a:cubicBezTo>
                  <a:pt x="4605" y="65483"/>
                  <a:pt x="0" y="70088"/>
                  <a:pt x="0" y="75768"/>
                </a:cubicBezTo>
                <a:cubicBezTo>
                  <a:pt x="0" y="81448"/>
                  <a:pt x="4605" y="86053"/>
                  <a:pt x="10285" y="86053"/>
                </a:cubicBezTo>
                <a:lnTo>
                  <a:pt x="65483" y="86053"/>
                </a:lnTo>
                <a:lnTo>
                  <a:pt x="65483" y="141251"/>
                </a:lnTo>
                <a:cubicBezTo>
                  <a:pt x="65483" y="146931"/>
                  <a:pt x="70088" y="151536"/>
                  <a:pt x="75768" y="151536"/>
                </a:cubicBezTo>
                <a:cubicBezTo>
                  <a:pt x="81448" y="151536"/>
                  <a:pt x="86053" y="146931"/>
                  <a:pt x="86053" y="141251"/>
                </a:cubicBezTo>
                <a:lnTo>
                  <a:pt x="86053" y="86053"/>
                </a:lnTo>
                <a:lnTo>
                  <a:pt x="141251" y="86053"/>
                </a:lnTo>
                <a:cubicBezTo>
                  <a:pt x="146931" y="86053"/>
                  <a:pt x="151536" y="81448"/>
                  <a:pt x="151536" y="75768"/>
                </a:cubicBezTo>
                <a:cubicBezTo>
                  <a:pt x="151536" y="70088"/>
                  <a:pt x="146931" y="65483"/>
                  <a:pt x="141251" y="65483"/>
                </a:cubicBezTo>
                <a:close/>
              </a:path>
            </a:pathLst>
          </a:custGeom>
          <a:solidFill>
            <a:schemeClr val="bg1"/>
          </a:solidFill>
          <a:ln w="646" cap="flat">
            <a:noFill/>
            <a:prstDash val="solid"/>
            <a:miter/>
          </a:ln>
        </p:spPr>
        <p:txBody>
          <a:bodyPr rtlCol="0" anchor="ctr"/>
          <a:lstStyle/>
          <a:p>
            <a:pPr rtl="0"/>
            <a:endParaRPr lang="en-GB" noProof="0"/>
          </a:p>
        </p:txBody>
      </p:sp>
      <p:sp>
        <p:nvSpPr>
          <p:cNvPr id="11" name="Graphic 23">
            <a:extLst>
              <a:ext uri="{FF2B5EF4-FFF2-40B4-BE49-F238E27FC236}">
                <a16:creationId xmlns:a16="http://schemas.microsoft.com/office/drawing/2014/main" id="{54AB3A25-6605-4446-9E53-ACEECD25E27B}"/>
              </a:ext>
            </a:extLst>
          </p:cNvPr>
          <p:cNvSpPr/>
          <p:nvPr userDrawn="1"/>
        </p:nvSpPr>
        <p:spPr>
          <a:xfrm>
            <a:off x="11563141" y="590910"/>
            <a:ext cx="108625" cy="108625"/>
          </a:xfrm>
          <a:custGeom>
            <a:avLst/>
            <a:gdLst>
              <a:gd name="connsiteX0" fmla="*/ 54313 w 108625"/>
              <a:gd name="connsiteY0" fmla="*/ 16053 h 108625"/>
              <a:gd name="connsiteX1" fmla="*/ 92572 w 108625"/>
              <a:gd name="connsiteY1" fmla="*/ 54313 h 108625"/>
              <a:gd name="connsiteX2" fmla="*/ 54313 w 108625"/>
              <a:gd name="connsiteY2" fmla="*/ 92572 h 108625"/>
              <a:gd name="connsiteX3" fmla="*/ 16053 w 108625"/>
              <a:gd name="connsiteY3" fmla="*/ 54313 h 108625"/>
              <a:gd name="connsiteX4" fmla="*/ 54313 w 108625"/>
              <a:gd name="connsiteY4" fmla="*/ 16053 h 108625"/>
              <a:gd name="connsiteX5" fmla="*/ 54313 w 108625"/>
              <a:gd name="connsiteY5" fmla="*/ 0 h 108625"/>
              <a:gd name="connsiteX6" fmla="*/ 0 w 108625"/>
              <a:gd name="connsiteY6" fmla="*/ 54313 h 108625"/>
              <a:gd name="connsiteX7" fmla="*/ 54313 w 108625"/>
              <a:gd name="connsiteY7" fmla="*/ 108625 h 108625"/>
              <a:gd name="connsiteX8" fmla="*/ 108625 w 108625"/>
              <a:gd name="connsiteY8" fmla="*/ 54313 h 108625"/>
              <a:gd name="connsiteX9" fmla="*/ 54313 w 108625"/>
              <a:gd name="connsiteY9" fmla="*/ 0 h 10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625" h="108625">
                <a:moveTo>
                  <a:pt x="54313" y="16053"/>
                </a:moveTo>
                <a:cubicBezTo>
                  <a:pt x="75442" y="16053"/>
                  <a:pt x="92572" y="33182"/>
                  <a:pt x="92572" y="54313"/>
                </a:cubicBezTo>
                <a:cubicBezTo>
                  <a:pt x="92572" y="75442"/>
                  <a:pt x="75442" y="92572"/>
                  <a:pt x="54313" y="92572"/>
                </a:cubicBezTo>
                <a:cubicBezTo>
                  <a:pt x="33182" y="92572"/>
                  <a:pt x="16053" y="75442"/>
                  <a:pt x="16053" y="54313"/>
                </a:cubicBezTo>
                <a:cubicBezTo>
                  <a:pt x="16074" y="33191"/>
                  <a:pt x="33191" y="16074"/>
                  <a:pt x="54313" y="16053"/>
                </a:cubicBezTo>
                <a:moveTo>
                  <a:pt x="54313" y="0"/>
                </a:moveTo>
                <a:cubicBezTo>
                  <a:pt x="24317" y="0"/>
                  <a:pt x="0" y="24317"/>
                  <a:pt x="0" y="54313"/>
                </a:cubicBezTo>
                <a:cubicBezTo>
                  <a:pt x="0" y="84309"/>
                  <a:pt x="24317" y="108625"/>
                  <a:pt x="54313" y="108625"/>
                </a:cubicBezTo>
                <a:cubicBezTo>
                  <a:pt x="84309" y="108625"/>
                  <a:pt x="108625" y="84309"/>
                  <a:pt x="108625" y="54313"/>
                </a:cubicBezTo>
                <a:cubicBezTo>
                  <a:pt x="108625" y="24317"/>
                  <a:pt x="84309" y="0"/>
                  <a:pt x="54313" y="0"/>
                </a:cubicBezTo>
                <a:close/>
              </a:path>
            </a:pathLst>
          </a:custGeom>
          <a:solidFill>
            <a:schemeClr val="bg1"/>
          </a:solidFill>
          <a:ln w="516" cap="flat">
            <a:noFill/>
            <a:prstDash val="solid"/>
            <a:miter/>
          </a:ln>
        </p:spPr>
        <p:txBody>
          <a:bodyPr rtlCol="0" anchor="ctr"/>
          <a:lstStyle/>
          <a:p>
            <a:pPr rtl="0"/>
            <a:endParaRPr lang="en-GB" noProof="0"/>
          </a:p>
        </p:txBody>
      </p:sp>
    </p:spTree>
    <p:extLst>
      <p:ext uri="{BB962C8B-B14F-4D97-AF65-F5344CB8AC3E}">
        <p14:creationId xmlns:p14="http://schemas.microsoft.com/office/powerpoint/2010/main" val="1222635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57166-6921-4546-BA2C-99E464681F40}"/>
              </a:ext>
            </a:extLst>
          </p:cNvPr>
          <p:cNvSpPr>
            <a:spLocks noGrp="1"/>
          </p:cNvSpPr>
          <p:nvPr>
            <p:ph type="title"/>
          </p:nvPr>
        </p:nvSpPr>
        <p:spPr/>
        <p:txBody>
          <a:bodyPr rtlCol="0"/>
          <a:lstStyle/>
          <a:p>
            <a:pPr rtl="0"/>
            <a:r>
              <a:rPr lang="en-US" noProof="0"/>
              <a:t>Click to edit Master title style</a:t>
            </a:r>
            <a:endParaRPr lang="en-GB" noProof="0"/>
          </a:p>
        </p:txBody>
      </p:sp>
      <p:sp>
        <p:nvSpPr>
          <p:cNvPr id="3" name="Content Placeholder 2">
            <a:extLst>
              <a:ext uri="{FF2B5EF4-FFF2-40B4-BE49-F238E27FC236}">
                <a16:creationId xmlns:a16="http://schemas.microsoft.com/office/drawing/2014/main" id="{695B9122-6371-4049-B57A-33DED7DA2F76}"/>
              </a:ext>
            </a:extLst>
          </p:cNvPr>
          <p:cNvSpPr>
            <a:spLocks noGrp="1"/>
          </p:cNvSpPr>
          <p:nvPr>
            <p:ph sz="half" idx="1"/>
          </p:nvPr>
        </p:nvSpPr>
        <p:spPr>
          <a:xfrm>
            <a:off x="1444752"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sp>
        <p:nvSpPr>
          <p:cNvPr id="4" name="Content Placeholder 3">
            <a:extLst>
              <a:ext uri="{FF2B5EF4-FFF2-40B4-BE49-F238E27FC236}">
                <a16:creationId xmlns:a16="http://schemas.microsoft.com/office/drawing/2014/main" id="{BA14555D-0753-4312-A26B-2338813F9BB1}"/>
              </a:ext>
            </a:extLst>
          </p:cNvPr>
          <p:cNvSpPr>
            <a:spLocks noGrp="1"/>
          </p:cNvSpPr>
          <p:nvPr>
            <p:ph sz="half" idx="2"/>
          </p:nvPr>
        </p:nvSpPr>
        <p:spPr>
          <a:xfrm>
            <a:off x="6784848" y="1825625"/>
            <a:ext cx="4553712" cy="4351338"/>
          </a:xfrm>
        </p:spPr>
        <p:txBody>
          <a:bodyPr rtlCol="0">
            <a:normAutofit/>
          </a:bodyPr>
          <a:lstStyle>
            <a:lvl1pPr>
              <a:defRPr sz="2400"/>
            </a:lvl1pPr>
            <a:lvl2pPr>
              <a:defRPr sz="2000"/>
            </a:lvl2pPr>
            <a:lvl3pPr>
              <a:defRPr sz="1800"/>
            </a:lvl3pPr>
            <a:lvl4pPr>
              <a:defRPr sz="1600"/>
            </a:lvl4pPr>
            <a:lvl5pPr>
              <a:defRPr sz="1600"/>
            </a:lvl5pPr>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n-GB" noProof="0"/>
          </a:p>
        </p:txBody>
      </p:sp>
      <p:cxnSp>
        <p:nvCxnSpPr>
          <p:cNvPr id="8" name="Straight Connector 7">
            <a:extLst>
              <a:ext uri="{FF2B5EF4-FFF2-40B4-BE49-F238E27FC236}">
                <a16:creationId xmlns:a16="http://schemas.microsoft.com/office/drawing/2014/main" id="{3FB7E8F4-3FB3-45AB-A381-9093CA95AAEE}"/>
              </a:ext>
            </a:extLst>
          </p:cNvPr>
          <p:cNvCxnSpPr>
            <a:cxnSpLocks/>
          </p:cNvCxnSpPr>
          <p:nvPr/>
        </p:nvCxnSpPr>
        <p:spPr>
          <a:xfrm>
            <a:off x="715890" y="356812"/>
            <a:ext cx="0" cy="6492875"/>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0" name="Graphic 15">
            <a:extLst>
              <a:ext uri="{FF2B5EF4-FFF2-40B4-BE49-F238E27FC236}">
                <a16:creationId xmlns:a16="http://schemas.microsoft.com/office/drawing/2014/main" id="{D8685329-C6A1-4CB4-8AAE-150D0341F6A2}"/>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pPr rtl="0"/>
            <a:endParaRPr lang="en-GB" noProof="0"/>
          </a:p>
        </p:txBody>
      </p:sp>
      <p:sp>
        <p:nvSpPr>
          <p:cNvPr id="12" name="Graphic 16">
            <a:extLst>
              <a:ext uri="{FF2B5EF4-FFF2-40B4-BE49-F238E27FC236}">
                <a16:creationId xmlns:a16="http://schemas.microsoft.com/office/drawing/2014/main" id="{83CE1DAA-30A3-41AE-8AE1-A7EE5C48A6F3}"/>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pPr rtl="0"/>
            <a:endParaRPr lang="en-GB" noProof="0"/>
          </a:p>
        </p:txBody>
      </p:sp>
      <p:sp>
        <p:nvSpPr>
          <p:cNvPr id="14" name="Graphic 14">
            <a:extLst>
              <a:ext uri="{FF2B5EF4-FFF2-40B4-BE49-F238E27FC236}">
                <a16:creationId xmlns:a16="http://schemas.microsoft.com/office/drawing/2014/main" id="{065162DD-7ACB-4F9C-90DD-24C743035892}"/>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pPr rtl="0"/>
            <a:endParaRPr lang="en-GB" noProof="0"/>
          </a:p>
        </p:txBody>
      </p:sp>
    </p:spTree>
    <p:extLst>
      <p:ext uri="{BB962C8B-B14F-4D97-AF65-F5344CB8AC3E}">
        <p14:creationId xmlns:p14="http://schemas.microsoft.com/office/powerpoint/2010/main" val="1205288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en-US" noProof="0"/>
              <a:t>Click to edit Master title style</a:t>
            </a:r>
            <a:endParaRPr lang="en-GB" noProof="0"/>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en-GB" noProof="0"/>
              <a:t>Click to edit Master text styles</a:t>
            </a:r>
          </a:p>
          <a:p>
            <a:pPr lvl="1" rtl="0"/>
            <a:r>
              <a:rPr lang="en-GB" noProof="0"/>
              <a:t>Second level</a:t>
            </a:r>
          </a:p>
          <a:p>
            <a:pPr lvl="2" rtl="0"/>
            <a:r>
              <a:rPr lang="en-GB" noProof="0"/>
              <a:t>Third level</a:t>
            </a:r>
          </a:p>
          <a:p>
            <a:pPr lvl="3" rtl="0"/>
            <a:r>
              <a:rPr lang="en-GB" noProof="0"/>
              <a:t>Quarter level</a:t>
            </a:r>
          </a:p>
          <a:p>
            <a:pPr lvl="4" rtl="0"/>
            <a:r>
              <a:rPr lang="en-GB" noProof="0"/>
              <a:t>Fifth level</a:t>
            </a:r>
          </a:p>
        </p:txBody>
      </p:sp>
      <p:sp>
        <p:nvSpPr>
          <p:cNvPr id="4" name="Date Placeholder 3">
            <a:extLst>
              <a:ext uri="{FF2B5EF4-FFF2-40B4-BE49-F238E27FC236}">
                <a16:creationId xmlns:a16="http://schemas.microsoft.com/office/drawing/2014/main" id="{25DBC8A0-34FC-4B6E-B42B-A721267D890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b="1" i="0" cap="all" spc="100" baseline="0">
                <a:solidFill>
                  <a:schemeClr val="tx1">
                    <a:tint val="75000"/>
                  </a:schemeClr>
                </a:solidFill>
              </a:defRPr>
            </a:lvl1pPr>
          </a:lstStyle>
          <a:p>
            <a:pPr rtl="0"/>
            <a:r>
              <a:rPr lang="en-GB" noProof="0"/>
              <a:t>9/3/20XX</a:t>
            </a:r>
          </a:p>
        </p:txBody>
      </p:sp>
      <p:sp>
        <p:nvSpPr>
          <p:cNvPr id="5" name="Footer Placeholder 4">
            <a:extLst>
              <a:ext uri="{FF2B5EF4-FFF2-40B4-BE49-F238E27FC236}">
                <a16:creationId xmlns:a16="http://schemas.microsoft.com/office/drawing/2014/main" id="{609AC0B6-4CC4-4E41-8A4D-F62E17F2857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b="1" i="0" cap="all" spc="100" baseline="0">
                <a:solidFill>
                  <a:schemeClr val="tx1">
                    <a:tint val="75000"/>
                  </a:schemeClr>
                </a:solidFill>
              </a:defRPr>
            </a:lvl1pPr>
          </a:lstStyle>
          <a:p>
            <a:pPr rtl="0"/>
            <a:r>
              <a:rPr lang="en-GB" noProof="0"/>
              <a:t>Presentation Title</a:t>
            </a:r>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b="1" i="0" cap="all" spc="100" baseline="0">
                <a:solidFill>
                  <a:schemeClr val="tx1">
                    <a:tint val="75000"/>
                  </a:schemeClr>
                </a:solidFill>
              </a:defRPr>
            </a:lvl1pPr>
          </a:lstStyle>
          <a:p>
            <a:pPr rtl="0"/>
            <a:fld id="{D8DA9DAA-006C-4F4B-980E-E3DF019B24E2}" type="slidenum">
              <a:rPr lang="en-GB" noProof="0" smtClean="0"/>
              <a:t>‹#›</a:t>
            </a:fld>
            <a:endParaRPr lang="en-GB" noProof="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697" r:id="rId1"/>
    <p:sldLayoutId id="2147483708" r:id="rId2"/>
    <p:sldLayoutId id="2147483717" r:id="rId3"/>
    <p:sldLayoutId id="2147483710" r:id="rId4"/>
    <p:sldLayoutId id="2147483709" r:id="rId5"/>
    <p:sldLayoutId id="2147483698" r:id="rId6"/>
    <p:sldLayoutId id="2147483713" r:id="rId7"/>
    <p:sldLayoutId id="2147483712" r:id="rId8"/>
    <p:sldLayoutId id="2147483700" r:id="rId9"/>
    <p:sldLayoutId id="2147483701" r:id="rId10"/>
    <p:sldLayoutId id="2147483716" r:id="rId11"/>
    <p:sldLayoutId id="2147483714" r:id="rId12"/>
    <p:sldLayoutId id="2147483715" r:id="rId13"/>
    <p:sldLayoutId id="2147483702" r:id="rId14"/>
    <p:sldLayoutId id="2147483703" r:id="rId15"/>
    <p:sldLayoutId id="2147483704" r:id="rId16"/>
    <p:sldLayoutId id="2147483705" r:id="rId17"/>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2.xml"/><Relationship Id="rId5" Type="http://schemas.openxmlformats.org/officeDocument/2006/relationships/image" Target="../media/image7.png"/><Relationship Id="rId4" Type="http://schemas.openxmlformats.org/officeDocument/2006/relationships/image" Target="../media/image6.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13.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8.xml"/><Relationship Id="rId1" Type="http://schemas.openxmlformats.org/officeDocument/2006/relationships/slideLayout" Target="../slideLayouts/slideLayout6.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p:txBody>
          <a:bodyPr rtlCol="0"/>
          <a:lstStyle/>
          <a:p>
            <a:pPr rtl="0"/>
            <a:r>
              <a:rPr lang="en-GB" dirty="0"/>
              <a:t>Django Personal portfolio</a:t>
            </a:r>
          </a:p>
        </p:txBody>
      </p:sp>
      <p:sp>
        <p:nvSpPr>
          <p:cNvPr id="3" name="Subtitle 2">
            <a:extLst>
              <a:ext uri="{FF2B5EF4-FFF2-40B4-BE49-F238E27FC236}">
                <a16:creationId xmlns:a16="http://schemas.microsoft.com/office/drawing/2014/main" id="{A5F14073-9F68-4B7E-A576-26899D58C7A9}"/>
              </a:ext>
            </a:extLst>
          </p:cNvPr>
          <p:cNvSpPr>
            <a:spLocks noGrp="1"/>
          </p:cNvSpPr>
          <p:nvPr>
            <p:ph type="subTitle" idx="1"/>
          </p:nvPr>
        </p:nvSpPr>
        <p:spPr/>
        <p:txBody>
          <a:bodyPr rtlCol="0"/>
          <a:lstStyle/>
          <a:p>
            <a:pPr rtl="0"/>
            <a:r>
              <a:rPr lang="en-GB" dirty="0"/>
              <a:t>Technical specifications</a:t>
            </a:r>
          </a:p>
        </p:txBody>
      </p:sp>
    </p:spTree>
    <p:extLst>
      <p:ext uri="{BB962C8B-B14F-4D97-AF65-F5344CB8AC3E}">
        <p14:creationId xmlns:p14="http://schemas.microsoft.com/office/powerpoint/2010/main" val="1147698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rtlCol="0">
            <a:normAutofit/>
          </a:bodyPr>
          <a:lstStyle/>
          <a:p>
            <a:pPr rtl="0"/>
            <a:r>
              <a:rPr lang="en-GB" sz="5400" dirty="0"/>
              <a:t>Version control</a:t>
            </a:r>
          </a:p>
        </p:txBody>
      </p:sp>
      <p:sp>
        <p:nvSpPr>
          <p:cNvPr id="3" name="Text Placeholder 2">
            <a:extLst>
              <a:ext uri="{FF2B5EF4-FFF2-40B4-BE49-F238E27FC236}">
                <a16:creationId xmlns:a16="http://schemas.microsoft.com/office/drawing/2014/main" id="{D14ABC42-7E22-4F59-A0B6-AD98B5CAE0C5}"/>
              </a:ext>
            </a:extLst>
          </p:cNvPr>
          <p:cNvSpPr>
            <a:spLocks noGrp="1"/>
          </p:cNvSpPr>
          <p:nvPr>
            <p:ph type="body" idx="1"/>
          </p:nvPr>
        </p:nvSpPr>
        <p:spPr>
          <a:xfrm>
            <a:off x="1447800" y="1681163"/>
            <a:ext cx="4549775" cy="823912"/>
          </a:xfrm>
        </p:spPr>
        <p:txBody>
          <a:bodyPr rtlCol="0"/>
          <a:lstStyle/>
          <a:p>
            <a:pPr rtl="0"/>
            <a:r>
              <a:rPr lang="en-GB" dirty="0"/>
              <a:t>GitHub</a:t>
            </a:r>
          </a:p>
        </p:txBody>
      </p:sp>
      <p:sp>
        <p:nvSpPr>
          <p:cNvPr id="4" name="Content Placeholder 3">
            <a:extLst>
              <a:ext uri="{FF2B5EF4-FFF2-40B4-BE49-F238E27FC236}">
                <a16:creationId xmlns:a16="http://schemas.microsoft.com/office/drawing/2014/main" id="{1FE9CB6C-6FF8-4B8C-9B41-2DDD39B25DE3}"/>
              </a:ext>
            </a:extLst>
          </p:cNvPr>
          <p:cNvSpPr>
            <a:spLocks noGrp="1"/>
          </p:cNvSpPr>
          <p:nvPr>
            <p:ph sz="half" idx="2"/>
          </p:nvPr>
        </p:nvSpPr>
        <p:spPr>
          <a:xfrm>
            <a:off x="1447800" y="2505075"/>
            <a:ext cx="4549775" cy="3684588"/>
          </a:xfrm>
        </p:spPr>
        <p:txBody>
          <a:bodyPr rtlCol="0">
            <a:normAutofit/>
          </a:bodyPr>
          <a:lstStyle/>
          <a:p>
            <a:pPr marL="0" indent="0" rtl="0">
              <a:buNone/>
            </a:pPr>
            <a:r>
              <a:rPr lang="en-GB" sz="2000" dirty="0"/>
              <a:t>Repo: Portfolio</a:t>
            </a:r>
          </a:p>
        </p:txBody>
      </p:sp>
    </p:spTree>
    <p:extLst>
      <p:ext uri="{BB962C8B-B14F-4D97-AF65-F5344CB8AC3E}">
        <p14:creationId xmlns:p14="http://schemas.microsoft.com/office/powerpoint/2010/main" val="31247660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ACDA59-55A0-4EA5-B3E4-646D1D3B4CEB}"/>
              </a:ext>
            </a:extLst>
          </p:cNvPr>
          <p:cNvSpPr>
            <a:spLocks noGrp="1"/>
          </p:cNvSpPr>
          <p:nvPr>
            <p:ph type="title"/>
          </p:nvPr>
        </p:nvSpPr>
        <p:spPr/>
        <p:txBody>
          <a:bodyPr rtlCol="0">
            <a:normAutofit/>
          </a:bodyPr>
          <a:lstStyle/>
          <a:p>
            <a:pPr rtl="0"/>
            <a:r>
              <a:rPr lang="en-GB" sz="5400" dirty="0"/>
              <a:t>Django workflow </a:t>
            </a:r>
          </a:p>
        </p:txBody>
      </p:sp>
      <p:pic>
        <p:nvPicPr>
          <p:cNvPr id="1026" name="Picture 2" descr="Django introduction - Learn web development | MDN">
            <a:extLst>
              <a:ext uri="{FF2B5EF4-FFF2-40B4-BE49-F238E27FC236}">
                <a16:creationId xmlns:a16="http://schemas.microsoft.com/office/drawing/2014/main" id="{37255E19-9784-BA9C-20C7-E06D254617C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54218" y="1606311"/>
            <a:ext cx="6791325" cy="4791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34552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4AA81-7064-E7D2-8C9A-CEA737AD7B64}"/>
              </a:ext>
            </a:extLst>
          </p:cNvPr>
          <p:cNvSpPr>
            <a:spLocks noGrp="1"/>
          </p:cNvSpPr>
          <p:nvPr>
            <p:ph type="title"/>
          </p:nvPr>
        </p:nvSpPr>
        <p:spPr/>
        <p:txBody>
          <a:bodyPr/>
          <a:lstStyle/>
          <a:p>
            <a:r>
              <a:rPr lang="en-GB" dirty="0"/>
              <a:t>Implementation plan</a:t>
            </a:r>
          </a:p>
        </p:txBody>
      </p:sp>
      <p:sp>
        <p:nvSpPr>
          <p:cNvPr id="3" name="Content Placeholder 2">
            <a:extLst>
              <a:ext uri="{FF2B5EF4-FFF2-40B4-BE49-F238E27FC236}">
                <a16:creationId xmlns:a16="http://schemas.microsoft.com/office/drawing/2014/main" id="{4AC7962A-0786-EEB5-373A-A20E31223872}"/>
              </a:ext>
            </a:extLst>
          </p:cNvPr>
          <p:cNvSpPr>
            <a:spLocks noGrp="1"/>
          </p:cNvSpPr>
          <p:nvPr>
            <p:ph idx="1"/>
          </p:nvPr>
        </p:nvSpPr>
        <p:spPr/>
        <p:txBody>
          <a:bodyPr/>
          <a:lstStyle/>
          <a:p>
            <a:endParaRPr lang="en-GB" dirty="0"/>
          </a:p>
        </p:txBody>
      </p:sp>
      <p:sp>
        <p:nvSpPr>
          <p:cNvPr id="4" name="Date Placeholder 3">
            <a:extLst>
              <a:ext uri="{FF2B5EF4-FFF2-40B4-BE49-F238E27FC236}">
                <a16:creationId xmlns:a16="http://schemas.microsoft.com/office/drawing/2014/main" id="{B58425CD-A22E-2DF6-C6F5-1A9878AD8305}"/>
              </a:ext>
            </a:extLst>
          </p:cNvPr>
          <p:cNvSpPr>
            <a:spLocks noGrp="1"/>
          </p:cNvSpPr>
          <p:nvPr>
            <p:ph type="dt" sz="half" idx="10"/>
          </p:nvPr>
        </p:nvSpPr>
        <p:spPr/>
        <p:txBody>
          <a:bodyPr/>
          <a:lstStyle/>
          <a:p>
            <a:pPr rtl="0"/>
            <a:r>
              <a:rPr lang="en-GB" noProof="0"/>
              <a:t>9/3/20XX</a:t>
            </a:r>
          </a:p>
        </p:txBody>
      </p:sp>
      <p:sp>
        <p:nvSpPr>
          <p:cNvPr id="5" name="Footer Placeholder 4">
            <a:extLst>
              <a:ext uri="{FF2B5EF4-FFF2-40B4-BE49-F238E27FC236}">
                <a16:creationId xmlns:a16="http://schemas.microsoft.com/office/drawing/2014/main" id="{F5E97A69-9CD3-4CEA-2DDB-2B93233D45D3}"/>
              </a:ext>
            </a:extLst>
          </p:cNvPr>
          <p:cNvSpPr>
            <a:spLocks noGrp="1"/>
          </p:cNvSpPr>
          <p:nvPr>
            <p:ph type="ftr" sz="quarter" idx="11"/>
          </p:nvPr>
        </p:nvSpPr>
        <p:spPr/>
        <p:txBody>
          <a:bodyPr/>
          <a:lstStyle/>
          <a:p>
            <a:pPr rtl="0"/>
            <a:r>
              <a:rPr lang="en-GB" noProof="0" dirty="0"/>
              <a:t>Personal portfolio</a:t>
            </a:r>
          </a:p>
        </p:txBody>
      </p:sp>
      <p:sp>
        <p:nvSpPr>
          <p:cNvPr id="6" name="Slide Number Placeholder 5">
            <a:extLst>
              <a:ext uri="{FF2B5EF4-FFF2-40B4-BE49-F238E27FC236}">
                <a16:creationId xmlns:a16="http://schemas.microsoft.com/office/drawing/2014/main" id="{11F6C6E3-F720-51F2-1921-A2DEDF5399C9}"/>
              </a:ext>
            </a:extLst>
          </p:cNvPr>
          <p:cNvSpPr>
            <a:spLocks noGrp="1"/>
          </p:cNvSpPr>
          <p:nvPr>
            <p:ph type="sldNum" sz="quarter" idx="12"/>
          </p:nvPr>
        </p:nvSpPr>
        <p:spPr/>
        <p:txBody>
          <a:bodyPr/>
          <a:lstStyle/>
          <a:p>
            <a:pPr rtl="0"/>
            <a:fld id="{D8DA9DAA-006C-4F4B-980E-E3DF019B24E2}" type="slidenum">
              <a:rPr lang="en-GB" noProof="0" smtClean="0"/>
              <a:pPr rtl="0"/>
              <a:t>12</a:t>
            </a:fld>
            <a:endParaRPr lang="en-GB" noProof="0"/>
          </a:p>
        </p:txBody>
      </p:sp>
    </p:spTree>
    <p:extLst>
      <p:ext uri="{BB962C8B-B14F-4D97-AF65-F5344CB8AC3E}">
        <p14:creationId xmlns:p14="http://schemas.microsoft.com/office/powerpoint/2010/main" val="2856559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497522-6514-72C7-F848-8A13058A64FC}"/>
              </a:ext>
            </a:extLst>
          </p:cNvPr>
          <p:cNvSpPr>
            <a:spLocks noGrp="1"/>
          </p:cNvSpPr>
          <p:nvPr>
            <p:ph type="title"/>
          </p:nvPr>
        </p:nvSpPr>
        <p:spPr/>
        <p:txBody>
          <a:bodyPr/>
          <a:lstStyle/>
          <a:p>
            <a:r>
              <a:rPr lang="en-GB" dirty="0"/>
              <a:t>Solution architecture</a:t>
            </a:r>
          </a:p>
        </p:txBody>
      </p:sp>
      <p:sp>
        <p:nvSpPr>
          <p:cNvPr id="7" name="Text Placeholder 2">
            <a:extLst>
              <a:ext uri="{FF2B5EF4-FFF2-40B4-BE49-F238E27FC236}">
                <a16:creationId xmlns:a16="http://schemas.microsoft.com/office/drawing/2014/main" id="{BDD6646E-AA25-3597-85AE-09DDDBE9583B}"/>
              </a:ext>
            </a:extLst>
          </p:cNvPr>
          <p:cNvSpPr>
            <a:spLocks noGrp="1"/>
          </p:cNvSpPr>
          <p:nvPr>
            <p:ph type="body" idx="1"/>
          </p:nvPr>
        </p:nvSpPr>
        <p:spPr>
          <a:xfrm>
            <a:off x="1447800" y="1681163"/>
            <a:ext cx="5672091" cy="823912"/>
          </a:xfrm>
        </p:spPr>
        <p:txBody>
          <a:bodyPr rtlCol="0"/>
          <a:lstStyle/>
          <a:p>
            <a:pPr rtl="0"/>
            <a:r>
              <a:rPr lang="en-GB" dirty="0"/>
              <a:t>Django project: </a:t>
            </a:r>
            <a:r>
              <a:rPr lang="en-GB" dirty="0" err="1"/>
              <a:t>portfolio_django</a:t>
            </a:r>
            <a:endParaRPr lang="en-GB" dirty="0"/>
          </a:p>
        </p:txBody>
      </p:sp>
      <p:sp>
        <p:nvSpPr>
          <p:cNvPr id="8" name="Content Placeholder 3">
            <a:extLst>
              <a:ext uri="{FF2B5EF4-FFF2-40B4-BE49-F238E27FC236}">
                <a16:creationId xmlns:a16="http://schemas.microsoft.com/office/drawing/2014/main" id="{F27D8F1A-4710-5ABB-FD13-5C89A8CBFD7A}"/>
              </a:ext>
            </a:extLst>
          </p:cNvPr>
          <p:cNvSpPr>
            <a:spLocks noGrp="1"/>
          </p:cNvSpPr>
          <p:nvPr>
            <p:ph sz="half" idx="2"/>
          </p:nvPr>
        </p:nvSpPr>
        <p:spPr>
          <a:xfrm>
            <a:off x="1447800" y="2505075"/>
            <a:ext cx="10199703" cy="3684588"/>
          </a:xfrm>
        </p:spPr>
        <p:txBody>
          <a:bodyPr rtlCol="0">
            <a:normAutofit/>
          </a:bodyPr>
          <a:lstStyle/>
          <a:p>
            <a:pPr marL="0" indent="0" rtl="0">
              <a:buNone/>
            </a:pPr>
            <a:r>
              <a:rPr lang="en-GB" sz="2000" dirty="0"/>
              <a:t>Templates: </a:t>
            </a:r>
            <a:r>
              <a:rPr lang="en-GB" sz="2000" dirty="0" err="1"/>
              <a:t>portfolio_django</a:t>
            </a:r>
            <a:r>
              <a:rPr lang="en-GB" sz="2000" dirty="0"/>
              <a:t>\templates</a:t>
            </a:r>
          </a:p>
          <a:p>
            <a:pPr marL="0" indent="0" rtl="0">
              <a:buNone/>
            </a:pPr>
            <a:r>
              <a:rPr lang="en-GB" sz="2000" u="sng" dirty="0"/>
              <a:t>Content/pages</a:t>
            </a:r>
          </a:p>
          <a:p>
            <a:pPr marL="0" indent="0" rtl="0">
              <a:buNone/>
            </a:pPr>
            <a:r>
              <a:rPr lang="en-GB" sz="2000" dirty="0"/>
              <a:t>CV: personal details, </a:t>
            </a:r>
            <a:r>
              <a:rPr lang="en-GB" dirty="0"/>
              <a:t>education, experience, interests</a:t>
            </a:r>
          </a:p>
          <a:p>
            <a:pPr marL="0" indent="0" rtl="0">
              <a:buNone/>
            </a:pPr>
            <a:r>
              <a:rPr lang="en-GB" sz="2000" dirty="0"/>
              <a:t>Projects: Title, detail, </a:t>
            </a:r>
            <a:r>
              <a:rPr lang="en-GB" sz="2000" dirty="0" err="1"/>
              <a:t>employeer</a:t>
            </a:r>
            <a:r>
              <a:rPr lang="en-GB" sz="2000" dirty="0"/>
              <a:t>, client, date (beware of disclosing IP)</a:t>
            </a:r>
          </a:p>
          <a:p>
            <a:pPr marL="0" indent="0" rtl="0">
              <a:buNone/>
            </a:pPr>
            <a:r>
              <a:rPr lang="en-GB" dirty="0"/>
              <a:t>Models: Interactive python models for…</a:t>
            </a:r>
          </a:p>
          <a:p>
            <a:pPr marL="0" indent="0" rtl="0">
              <a:buNone/>
            </a:pPr>
            <a:r>
              <a:rPr lang="en-GB" sz="2000" dirty="0"/>
              <a:t>Services</a:t>
            </a:r>
            <a:r>
              <a:rPr lang="en-GB" dirty="0"/>
              <a:t>: Consulting and product development for… and in…</a:t>
            </a:r>
          </a:p>
          <a:p>
            <a:pPr marL="0" indent="0" rtl="0">
              <a:buNone/>
            </a:pPr>
            <a:r>
              <a:rPr lang="en-GB" sz="2000" dirty="0"/>
              <a:t>Contact: Get in contact (could be part of base)</a:t>
            </a:r>
          </a:p>
        </p:txBody>
      </p:sp>
      <p:sp>
        <p:nvSpPr>
          <p:cNvPr id="9" name="Right Brace 8">
            <a:extLst>
              <a:ext uri="{FF2B5EF4-FFF2-40B4-BE49-F238E27FC236}">
                <a16:creationId xmlns:a16="http://schemas.microsoft.com/office/drawing/2014/main" id="{FC731595-2354-548F-5434-F9B45EF153AE}"/>
              </a:ext>
            </a:extLst>
          </p:cNvPr>
          <p:cNvSpPr/>
          <p:nvPr/>
        </p:nvSpPr>
        <p:spPr>
          <a:xfrm>
            <a:off x="9818702" y="3181722"/>
            <a:ext cx="239697" cy="2077375"/>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10" name="TextBox 9">
            <a:extLst>
              <a:ext uri="{FF2B5EF4-FFF2-40B4-BE49-F238E27FC236}">
                <a16:creationId xmlns:a16="http://schemas.microsoft.com/office/drawing/2014/main" id="{C37CD726-C80B-A50D-BD2F-956EDC73B3E9}"/>
              </a:ext>
            </a:extLst>
          </p:cNvPr>
          <p:cNvSpPr txBox="1"/>
          <p:nvPr/>
        </p:nvSpPr>
        <p:spPr>
          <a:xfrm>
            <a:off x="10120543" y="3429000"/>
            <a:ext cx="2157275" cy="1754326"/>
          </a:xfrm>
          <a:prstGeom prst="rect">
            <a:avLst/>
          </a:prstGeom>
          <a:noFill/>
        </p:spPr>
        <p:txBody>
          <a:bodyPr wrap="square" rtlCol="0">
            <a:spAutoFit/>
          </a:bodyPr>
          <a:lstStyle/>
          <a:p>
            <a:r>
              <a:rPr lang="en-GB" dirty="0"/>
              <a:t>Only </a:t>
            </a:r>
            <a:r>
              <a:rPr lang="en-GB" b="1" dirty="0"/>
              <a:t>one app </a:t>
            </a:r>
            <a:r>
              <a:rPr lang="en-GB" dirty="0"/>
              <a:t>needed:</a:t>
            </a:r>
          </a:p>
          <a:p>
            <a:r>
              <a:rPr lang="en-GB" dirty="0"/>
              <a:t> </a:t>
            </a:r>
          </a:p>
          <a:p>
            <a:r>
              <a:rPr lang="en-GB" b="1" dirty="0" err="1"/>
              <a:t>portfolio_content</a:t>
            </a:r>
            <a:endParaRPr lang="en-GB" b="1" dirty="0"/>
          </a:p>
          <a:p>
            <a:br>
              <a:rPr lang="en-GB" dirty="0"/>
            </a:br>
            <a:endParaRPr lang="en-GB" dirty="0"/>
          </a:p>
        </p:txBody>
      </p:sp>
    </p:spTree>
    <p:extLst>
      <p:ext uri="{BB962C8B-B14F-4D97-AF65-F5344CB8AC3E}">
        <p14:creationId xmlns:p14="http://schemas.microsoft.com/office/powerpoint/2010/main" val="37704369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D6B05-1197-478A-2E04-5528B716BA77}"/>
              </a:ext>
            </a:extLst>
          </p:cNvPr>
          <p:cNvSpPr>
            <a:spLocks noGrp="1"/>
          </p:cNvSpPr>
          <p:nvPr>
            <p:ph type="title"/>
          </p:nvPr>
        </p:nvSpPr>
        <p:spPr/>
        <p:txBody>
          <a:bodyPr/>
          <a:lstStyle/>
          <a:p>
            <a:r>
              <a:rPr lang="en-GB" dirty="0"/>
              <a:t>Base template html</a:t>
            </a:r>
          </a:p>
        </p:txBody>
      </p:sp>
      <p:sp>
        <p:nvSpPr>
          <p:cNvPr id="3" name="Text Placeholder 2">
            <a:extLst>
              <a:ext uri="{FF2B5EF4-FFF2-40B4-BE49-F238E27FC236}">
                <a16:creationId xmlns:a16="http://schemas.microsoft.com/office/drawing/2014/main" id="{43C2381A-53D1-1A3A-A174-D53F7100DB9A}"/>
              </a:ext>
            </a:extLst>
          </p:cNvPr>
          <p:cNvSpPr>
            <a:spLocks noGrp="1"/>
          </p:cNvSpPr>
          <p:nvPr>
            <p:ph type="body" idx="1"/>
          </p:nvPr>
        </p:nvSpPr>
        <p:spPr/>
        <p:txBody>
          <a:bodyPr/>
          <a:lstStyle/>
          <a:p>
            <a:r>
              <a:rPr lang="en-GB" dirty="0"/>
              <a:t>MVP</a:t>
            </a:r>
          </a:p>
        </p:txBody>
      </p:sp>
      <p:sp>
        <p:nvSpPr>
          <p:cNvPr id="4" name="Content Placeholder 3">
            <a:extLst>
              <a:ext uri="{FF2B5EF4-FFF2-40B4-BE49-F238E27FC236}">
                <a16:creationId xmlns:a16="http://schemas.microsoft.com/office/drawing/2014/main" id="{99CF997E-0615-878C-F5E7-143CC027E79F}"/>
              </a:ext>
            </a:extLst>
          </p:cNvPr>
          <p:cNvSpPr>
            <a:spLocks noGrp="1"/>
          </p:cNvSpPr>
          <p:nvPr>
            <p:ph sz="half" idx="2"/>
          </p:nvPr>
        </p:nvSpPr>
        <p:spPr/>
        <p:txBody>
          <a:bodyPr>
            <a:normAutofit/>
          </a:bodyPr>
          <a:lstStyle/>
          <a:p>
            <a:pPr marL="0" indent="0">
              <a:buNone/>
            </a:pPr>
            <a:endParaRPr lang="en-GB" dirty="0"/>
          </a:p>
          <a:p>
            <a:pPr marL="0" indent="0">
              <a:buNone/>
            </a:pPr>
            <a:r>
              <a:rPr lang="en-GB" sz="1200" dirty="0"/>
              <a:t>{% block </a:t>
            </a:r>
            <a:r>
              <a:rPr lang="en-GB" sz="1200" dirty="0" err="1"/>
              <a:t>page_content</a:t>
            </a:r>
            <a:r>
              <a:rPr lang="en-GB" sz="1200" dirty="0"/>
              <a:t> %}{% </a:t>
            </a:r>
            <a:r>
              <a:rPr lang="en-GB" sz="1200" dirty="0" err="1"/>
              <a:t>endblock</a:t>
            </a:r>
            <a:r>
              <a:rPr lang="en-GB" sz="1200" dirty="0"/>
              <a:t> %}</a:t>
            </a:r>
          </a:p>
          <a:p>
            <a:pPr marL="0" indent="0">
              <a:buNone/>
            </a:pPr>
            <a:endParaRPr lang="en-GB" sz="1200" dirty="0"/>
          </a:p>
          <a:p>
            <a:pPr marL="0" indent="0">
              <a:buNone/>
            </a:pPr>
            <a:r>
              <a:rPr lang="en-GB" sz="1200" dirty="0"/>
              <a:t>&lt;script </a:t>
            </a:r>
            <a:r>
              <a:rPr lang="en-GB" sz="1200" dirty="0" err="1"/>
              <a:t>src</a:t>
            </a:r>
            <a:r>
              <a:rPr lang="en-GB" sz="1200" dirty="0"/>
              <a:t>="https://code.jquery.com/jquery-3.3.1.slim.min.js" integrity="sha384-q8i/X+965DzO0rT7abK41JStQIAqVgRVzpbzo5smXKp4YfRvH+8abtTE1Pi6jizo" </a:t>
            </a:r>
            <a:r>
              <a:rPr lang="en-GB" sz="1200" dirty="0" err="1"/>
              <a:t>crossorigin</a:t>
            </a:r>
            <a:r>
              <a:rPr lang="en-GB" sz="1200" dirty="0"/>
              <a:t>="anonymous"&gt;&lt;/script&gt;</a:t>
            </a:r>
          </a:p>
          <a:p>
            <a:pPr marL="0" indent="0">
              <a:buNone/>
            </a:pPr>
            <a:r>
              <a:rPr lang="en-GB" sz="1200" dirty="0"/>
              <a:t>&lt;script </a:t>
            </a:r>
            <a:r>
              <a:rPr lang="en-GB" sz="1200" dirty="0" err="1"/>
              <a:t>src</a:t>
            </a:r>
            <a:r>
              <a:rPr lang="en-GB" sz="1200" dirty="0"/>
              <a:t>="https://cdnjs.cloudflare.com/ajax/libs/popper.js/1.14.3/</a:t>
            </a:r>
            <a:r>
              <a:rPr lang="en-GB" sz="1200" dirty="0" err="1"/>
              <a:t>umd</a:t>
            </a:r>
            <a:r>
              <a:rPr lang="en-GB" sz="1200" dirty="0"/>
              <a:t>/popper.min.js" integrity="sha384-ZMP7rVo3mIykV+2+9J3UJ46jBk0WLaUAdn689aCwoqbBJiSnjAK/l8WvCWPIPm49" </a:t>
            </a:r>
            <a:r>
              <a:rPr lang="en-GB" sz="1200" dirty="0" err="1"/>
              <a:t>crossorigin</a:t>
            </a:r>
            <a:r>
              <a:rPr lang="en-GB" sz="1200" dirty="0"/>
              <a:t>="anonymous"&gt;&lt;/script&gt;</a:t>
            </a:r>
          </a:p>
          <a:p>
            <a:pPr marL="0" indent="0">
              <a:buNone/>
            </a:pPr>
            <a:r>
              <a:rPr lang="en-GB" sz="1200" dirty="0"/>
              <a:t>&lt;script </a:t>
            </a:r>
            <a:r>
              <a:rPr lang="en-GB" sz="1200" dirty="0" err="1"/>
              <a:t>src</a:t>
            </a:r>
            <a:r>
              <a:rPr lang="en-GB" sz="1200" dirty="0"/>
              <a:t>="https://stackpath.bootstrapcdn.com/bootstrap/4.1.3/</a:t>
            </a:r>
            <a:r>
              <a:rPr lang="en-GB" sz="1200" dirty="0" err="1"/>
              <a:t>js</a:t>
            </a:r>
            <a:r>
              <a:rPr lang="en-GB" sz="1200" dirty="0"/>
              <a:t>/bootstrap.min.js" integrity="sha384-ChfqqxuZUCnJSK3+MXmPNIyE6ZbWh2IMqE241rYiqJxyMiZ6OW/JmZQ5stwEULTy" </a:t>
            </a:r>
            <a:r>
              <a:rPr lang="en-GB" sz="1200" dirty="0" err="1"/>
              <a:t>crossorigin</a:t>
            </a:r>
            <a:r>
              <a:rPr lang="en-GB" sz="1200" dirty="0"/>
              <a:t>="anonymous"&gt;&lt;/script&gt;</a:t>
            </a:r>
          </a:p>
          <a:p>
            <a:pPr marL="0" indent="0">
              <a:buNone/>
            </a:pPr>
            <a:endParaRPr lang="en-GB" dirty="0"/>
          </a:p>
        </p:txBody>
      </p:sp>
      <p:sp>
        <p:nvSpPr>
          <p:cNvPr id="5" name="Text Placeholder 4">
            <a:extLst>
              <a:ext uri="{FF2B5EF4-FFF2-40B4-BE49-F238E27FC236}">
                <a16:creationId xmlns:a16="http://schemas.microsoft.com/office/drawing/2014/main" id="{5816EC2D-3927-D496-046B-2CD08EFEBDFC}"/>
              </a:ext>
            </a:extLst>
          </p:cNvPr>
          <p:cNvSpPr>
            <a:spLocks noGrp="1"/>
          </p:cNvSpPr>
          <p:nvPr>
            <p:ph type="body" sz="quarter" idx="3"/>
          </p:nvPr>
        </p:nvSpPr>
        <p:spPr/>
        <p:txBody>
          <a:bodyPr/>
          <a:lstStyle/>
          <a:p>
            <a:r>
              <a:rPr lang="en-GB" dirty="0"/>
              <a:t>Future work</a:t>
            </a:r>
          </a:p>
        </p:txBody>
      </p:sp>
      <p:sp>
        <p:nvSpPr>
          <p:cNvPr id="6" name="Content Placeholder 5">
            <a:extLst>
              <a:ext uri="{FF2B5EF4-FFF2-40B4-BE49-F238E27FC236}">
                <a16:creationId xmlns:a16="http://schemas.microsoft.com/office/drawing/2014/main" id="{AA534097-35AF-99AB-1BAD-2EDC9BD1C368}"/>
              </a:ext>
            </a:extLst>
          </p:cNvPr>
          <p:cNvSpPr>
            <a:spLocks noGrp="1"/>
          </p:cNvSpPr>
          <p:nvPr>
            <p:ph sz="quarter" idx="4"/>
          </p:nvPr>
        </p:nvSpPr>
        <p:spPr/>
        <p:txBody>
          <a:bodyPr>
            <a:normAutofit/>
          </a:bodyPr>
          <a:lstStyle/>
          <a:p>
            <a:r>
              <a:rPr lang="en-GB" dirty="0"/>
              <a:t>Add ????</a:t>
            </a:r>
          </a:p>
        </p:txBody>
      </p:sp>
    </p:spTree>
    <p:extLst>
      <p:ext uri="{BB962C8B-B14F-4D97-AF65-F5344CB8AC3E}">
        <p14:creationId xmlns:p14="http://schemas.microsoft.com/office/powerpoint/2010/main" val="29705371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FB28F-C9D7-439B-B863-44B4E851A0B0}"/>
              </a:ext>
            </a:extLst>
          </p:cNvPr>
          <p:cNvSpPr>
            <a:spLocks noGrp="1"/>
          </p:cNvSpPr>
          <p:nvPr>
            <p:ph type="ctrTitle"/>
          </p:nvPr>
        </p:nvSpPr>
        <p:spPr/>
        <p:txBody>
          <a:bodyPr rtlCol="0"/>
          <a:lstStyle/>
          <a:p>
            <a:pPr rtl="0"/>
            <a:r>
              <a:rPr lang="en-GB"/>
              <a:t>Summary</a:t>
            </a:r>
          </a:p>
        </p:txBody>
      </p:sp>
      <p:sp>
        <p:nvSpPr>
          <p:cNvPr id="8" name="Subtitle 7">
            <a:extLst>
              <a:ext uri="{FF2B5EF4-FFF2-40B4-BE49-F238E27FC236}">
                <a16:creationId xmlns:a16="http://schemas.microsoft.com/office/drawing/2014/main" id="{50061247-EA4F-4DFA-AFCE-648487762CF7}"/>
              </a:ext>
            </a:extLst>
          </p:cNvPr>
          <p:cNvSpPr>
            <a:spLocks noGrp="1"/>
          </p:cNvSpPr>
          <p:nvPr>
            <p:ph type="subTitle" idx="1"/>
          </p:nvPr>
        </p:nvSpPr>
        <p:spPr/>
        <p:txBody>
          <a:bodyPr rtlCol="0"/>
          <a:lstStyle/>
          <a:p>
            <a:pPr rtl="0"/>
            <a:r>
              <a:rPr lang="en-GB"/>
              <a:t>With PowerPoint, you can create presentations and share your work with others, wherever they are. Type the text you want here to get started. You can also add images, art, and videos on this template. Save to OneDrive and access your presentations from your computer, tablet, or phone. </a:t>
            </a:r>
          </a:p>
        </p:txBody>
      </p:sp>
      <p:pic>
        <p:nvPicPr>
          <p:cNvPr id="22" name="Picture Placeholder 21" descr="mountains under near dusk sky">
            <a:extLst>
              <a:ext uri="{FF2B5EF4-FFF2-40B4-BE49-F238E27FC236}">
                <a16:creationId xmlns:a16="http://schemas.microsoft.com/office/drawing/2014/main" id="{D8AC51EB-1C22-4303-8354-FC97950C7DE6}"/>
              </a:ext>
            </a:extLst>
          </p:cNvPr>
          <p:cNvPicPr>
            <a:picLocks noGrp="1" noChangeAspect="1"/>
          </p:cNvPicPr>
          <p:nvPr>
            <p:ph type="pic" sz="quarter" idx="13"/>
          </p:nvPr>
        </p:nvPicPr>
        <p:blipFill rotWithShape="1">
          <a:blip r:embed="rId3"/>
          <a:srcRect t="63" b="63"/>
          <a:stretch/>
        </p:blipFill>
        <p:spPr/>
      </p:pic>
      <p:pic>
        <p:nvPicPr>
          <p:cNvPr id="18" name="Picture Placeholder 17" descr="mountains at sunset">
            <a:extLst>
              <a:ext uri="{FF2B5EF4-FFF2-40B4-BE49-F238E27FC236}">
                <a16:creationId xmlns:a16="http://schemas.microsoft.com/office/drawing/2014/main" id="{B503D699-E643-4969-9463-5C6331D0C869}"/>
              </a:ext>
            </a:extLst>
          </p:cNvPr>
          <p:cNvPicPr>
            <a:picLocks noGrp="1" noChangeAspect="1"/>
          </p:cNvPicPr>
          <p:nvPr>
            <p:ph type="pic" sz="quarter" idx="14"/>
          </p:nvPr>
        </p:nvPicPr>
        <p:blipFill rotWithShape="1">
          <a:blip r:embed="rId4"/>
          <a:srcRect t="177" b="177"/>
          <a:stretch/>
        </p:blipFill>
        <p:spPr/>
      </p:pic>
      <p:pic>
        <p:nvPicPr>
          <p:cNvPr id="20" name="Picture Placeholder 19" descr="mountains at sunset">
            <a:extLst>
              <a:ext uri="{FF2B5EF4-FFF2-40B4-BE49-F238E27FC236}">
                <a16:creationId xmlns:a16="http://schemas.microsoft.com/office/drawing/2014/main" id="{B8714555-7486-4DD7-A96C-52C276483584}"/>
              </a:ext>
            </a:extLst>
          </p:cNvPr>
          <p:cNvPicPr>
            <a:picLocks noGrp="1" noChangeAspect="1"/>
          </p:cNvPicPr>
          <p:nvPr>
            <p:ph type="pic" sz="quarter" idx="15"/>
          </p:nvPr>
        </p:nvPicPr>
        <p:blipFill rotWithShape="1">
          <a:blip r:embed="rId5"/>
          <a:srcRect t="209" b="209"/>
          <a:stretch/>
        </p:blipFill>
        <p:spPr/>
      </p:pic>
      <p:sp>
        <p:nvSpPr>
          <p:cNvPr id="23" name="Footer Placeholder 22">
            <a:extLst>
              <a:ext uri="{FF2B5EF4-FFF2-40B4-BE49-F238E27FC236}">
                <a16:creationId xmlns:a16="http://schemas.microsoft.com/office/drawing/2014/main" id="{249ACE4E-0038-4BA2-8883-8C3F73B79C44}"/>
              </a:ext>
            </a:extLst>
          </p:cNvPr>
          <p:cNvSpPr>
            <a:spLocks noGrp="1"/>
          </p:cNvSpPr>
          <p:nvPr>
            <p:ph type="ftr" sz="quarter" idx="11"/>
          </p:nvPr>
        </p:nvSpPr>
        <p:spPr/>
        <p:txBody>
          <a:bodyPr rtlCol="0"/>
          <a:lstStyle/>
          <a:p>
            <a:pPr rtl="0"/>
            <a:r>
              <a:rPr lang="en-GB"/>
              <a:t>Presentation Title</a:t>
            </a:r>
          </a:p>
        </p:txBody>
      </p:sp>
      <p:sp>
        <p:nvSpPr>
          <p:cNvPr id="24" name="Slide Number Placeholder 23">
            <a:extLst>
              <a:ext uri="{FF2B5EF4-FFF2-40B4-BE49-F238E27FC236}">
                <a16:creationId xmlns:a16="http://schemas.microsoft.com/office/drawing/2014/main" id="{9A686A52-7630-4675-B383-8C2AD252EC1F}"/>
              </a:ext>
            </a:extLst>
          </p:cNvPr>
          <p:cNvSpPr>
            <a:spLocks noGrp="1"/>
          </p:cNvSpPr>
          <p:nvPr>
            <p:ph type="sldNum" sz="quarter" idx="12"/>
          </p:nvPr>
        </p:nvSpPr>
        <p:spPr/>
        <p:txBody>
          <a:bodyPr rtlCol="0"/>
          <a:lstStyle/>
          <a:p>
            <a:pPr rtl="0"/>
            <a:fld id="{D8DA9DAA-006C-4F4B-980E-E3DF019B24E2}" type="slidenum">
              <a:rPr lang="en-GB" smtClean="0"/>
              <a:pPr rtl="0"/>
              <a:t>15</a:t>
            </a:fld>
            <a:endParaRPr lang="en-GB"/>
          </a:p>
        </p:txBody>
      </p:sp>
    </p:spTree>
    <p:extLst>
      <p:ext uri="{BB962C8B-B14F-4D97-AF65-F5344CB8AC3E}">
        <p14:creationId xmlns:p14="http://schemas.microsoft.com/office/powerpoint/2010/main" val="35847726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Date Placeholder 21">
            <a:extLst>
              <a:ext uri="{FF2B5EF4-FFF2-40B4-BE49-F238E27FC236}">
                <a16:creationId xmlns:a16="http://schemas.microsoft.com/office/drawing/2014/main" id="{692474E6-3035-46B8-9C05-9B4204E8ED39}"/>
              </a:ext>
            </a:extLst>
          </p:cNvPr>
          <p:cNvSpPr>
            <a:spLocks noGrp="1"/>
          </p:cNvSpPr>
          <p:nvPr>
            <p:ph type="dt" sz="half" idx="10"/>
          </p:nvPr>
        </p:nvSpPr>
        <p:spPr/>
        <p:txBody>
          <a:bodyPr rtlCol="0"/>
          <a:lstStyle/>
          <a:p>
            <a:pPr rtl="0"/>
            <a:r>
              <a:rPr lang="en-GB"/>
              <a:t>9/3/20XX</a:t>
            </a:r>
          </a:p>
        </p:txBody>
      </p:sp>
      <p:sp>
        <p:nvSpPr>
          <p:cNvPr id="24" name="Slide Number Placeholder 23">
            <a:extLst>
              <a:ext uri="{FF2B5EF4-FFF2-40B4-BE49-F238E27FC236}">
                <a16:creationId xmlns:a16="http://schemas.microsoft.com/office/drawing/2014/main" id="{5D838446-B95D-4AB7-B8CA-D5804BB79A11}"/>
              </a:ext>
            </a:extLst>
          </p:cNvPr>
          <p:cNvSpPr>
            <a:spLocks noGrp="1"/>
          </p:cNvSpPr>
          <p:nvPr>
            <p:ph type="sldNum" sz="quarter" idx="12"/>
          </p:nvPr>
        </p:nvSpPr>
        <p:spPr/>
        <p:txBody>
          <a:bodyPr rtlCol="0"/>
          <a:lstStyle/>
          <a:p>
            <a:pPr rtl="0"/>
            <a:fld id="{D8DA9DAA-006C-4F4B-980E-E3DF019B24E2}" type="slidenum">
              <a:rPr lang="en-GB" smtClean="0"/>
              <a:pPr rtl="0"/>
              <a:t>16</a:t>
            </a:fld>
            <a:endParaRPr lang="en-GB"/>
          </a:p>
        </p:txBody>
      </p:sp>
      <p:sp>
        <p:nvSpPr>
          <p:cNvPr id="23" name="Footer Placeholder 22">
            <a:extLst>
              <a:ext uri="{FF2B5EF4-FFF2-40B4-BE49-F238E27FC236}">
                <a16:creationId xmlns:a16="http://schemas.microsoft.com/office/drawing/2014/main" id="{DE8D546E-0F46-4CC0-B2B1-8B2430D00C0C}"/>
              </a:ext>
            </a:extLst>
          </p:cNvPr>
          <p:cNvSpPr>
            <a:spLocks noGrp="1"/>
          </p:cNvSpPr>
          <p:nvPr>
            <p:ph type="ftr" sz="quarter" idx="11"/>
          </p:nvPr>
        </p:nvSpPr>
        <p:spPr/>
        <p:txBody>
          <a:bodyPr rtlCol="0"/>
          <a:lstStyle/>
          <a:p>
            <a:pPr rtl="0"/>
            <a:r>
              <a:rPr lang="en-GB" dirty="0"/>
              <a:t>Personal portfolio</a:t>
            </a:r>
          </a:p>
        </p:txBody>
      </p:sp>
      <p:pic>
        <p:nvPicPr>
          <p:cNvPr id="9" name="Picture Placeholder 8" descr="mountains at sunset">
            <a:extLst>
              <a:ext uri="{FF2B5EF4-FFF2-40B4-BE49-F238E27FC236}">
                <a16:creationId xmlns:a16="http://schemas.microsoft.com/office/drawing/2014/main" id="{C82DA925-978C-48A9-98AD-0653B7A3D2D9}"/>
              </a:ext>
            </a:extLst>
          </p:cNvPr>
          <p:cNvPicPr>
            <a:picLocks noGrp="1" noChangeAspect="1"/>
          </p:cNvPicPr>
          <p:nvPr>
            <p:ph type="pic" sz="quarter" idx="14"/>
          </p:nvPr>
        </p:nvPicPr>
        <p:blipFill rotWithShape="1">
          <a:blip r:embed="rId3"/>
          <a:srcRect t="41" b="41"/>
          <a:stretch/>
        </p:blipFill>
        <p:spPr/>
      </p:pic>
      <p:pic>
        <p:nvPicPr>
          <p:cNvPr id="11" name="Picture Placeholder 10" descr="mountains at sunset">
            <a:extLst>
              <a:ext uri="{FF2B5EF4-FFF2-40B4-BE49-F238E27FC236}">
                <a16:creationId xmlns:a16="http://schemas.microsoft.com/office/drawing/2014/main" id="{E63B7C3F-04A4-43F6-881D-FA11061CBAFA}"/>
              </a:ext>
            </a:extLst>
          </p:cNvPr>
          <p:cNvPicPr>
            <a:picLocks noGrp="1" noChangeAspect="1"/>
          </p:cNvPicPr>
          <p:nvPr>
            <p:ph type="pic" sz="quarter" idx="15"/>
          </p:nvPr>
        </p:nvPicPr>
        <p:blipFill rotWithShape="1">
          <a:blip r:embed="rId4"/>
          <a:srcRect t="347" b="347"/>
          <a:stretch/>
        </p:blipFill>
        <p:spPr/>
      </p:pic>
      <p:sp>
        <p:nvSpPr>
          <p:cNvPr id="6" name="Title 5">
            <a:extLst>
              <a:ext uri="{FF2B5EF4-FFF2-40B4-BE49-F238E27FC236}">
                <a16:creationId xmlns:a16="http://schemas.microsoft.com/office/drawing/2014/main" id="{FF777B66-94CB-491C-AC6B-BDAC98E21D57}"/>
              </a:ext>
            </a:extLst>
          </p:cNvPr>
          <p:cNvSpPr>
            <a:spLocks noGrp="1"/>
          </p:cNvSpPr>
          <p:nvPr>
            <p:ph type="title"/>
          </p:nvPr>
        </p:nvSpPr>
        <p:spPr/>
        <p:txBody>
          <a:bodyPr rtlCol="0"/>
          <a:lstStyle/>
          <a:p>
            <a:pPr rtl="0"/>
            <a:r>
              <a:rPr lang="en-GB" dirty="0"/>
              <a:t>End of document</a:t>
            </a:r>
          </a:p>
        </p:txBody>
      </p:sp>
      <p:sp>
        <p:nvSpPr>
          <p:cNvPr id="7" name="Text Placeholder 6">
            <a:extLst>
              <a:ext uri="{FF2B5EF4-FFF2-40B4-BE49-F238E27FC236}">
                <a16:creationId xmlns:a16="http://schemas.microsoft.com/office/drawing/2014/main" id="{42AF1107-8D35-4E35-93C7-D3640946F742}"/>
              </a:ext>
            </a:extLst>
          </p:cNvPr>
          <p:cNvSpPr>
            <a:spLocks noGrp="1"/>
          </p:cNvSpPr>
          <p:nvPr>
            <p:ph type="body" sz="quarter" idx="13"/>
          </p:nvPr>
        </p:nvSpPr>
        <p:spPr/>
        <p:txBody>
          <a:bodyPr rtlCol="0"/>
          <a:lstStyle/>
          <a:p>
            <a:pPr rtl="0"/>
            <a:r>
              <a:rPr lang="en-GB" dirty="0"/>
              <a:t>Laurence Dodd</a:t>
            </a:r>
          </a:p>
          <a:p>
            <a:pPr rtl="0"/>
            <a:r>
              <a:rPr lang="en-GB" dirty="0"/>
              <a:t>Email address</a:t>
            </a:r>
          </a:p>
          <a:p>
            <a:pPr rtl="0"/>
            <a:r>
              <a:rPr lang="en-GB" dirty="0"/>
              <a:t>Website</a:t>
            </a:r>
          </a:p>
          <a:p>
            <a:pPr rtl="0"/>
            <a:endParaRPr lang="en-GB" dirty="0"/>
          </a:p>
        </p:txBody>
      </p:sp>
      <p:pic>
        <p:nvPicPr>
          <p:cNvPr id="15" name="Picture Placeholder 14" descr="mountains under near dusk sky">
            <a:extLst>
              <a:ext uri="{FF2B5EF4-FFF2-40B4-BE49-F238E27FC236}">
                <a16:creationId xmlns:a16="http://schemas.microsoft.com/office/drawing/2014/main" id="{3D15FDC1-74B5-4FD8-BD17-0E2502C411A6}"/>
              </a:ext>
            </a:extLst>
          </p:cNvPr>
          <p:cNvPicPr>
            <a:picLocks noGrp="1" noChangeAspect="1"/>
          </p:cNvPicPr>
          <p:nvPr>
            <p:ph type="pic" sz="quarter" idx="17"/>
          </p:nvPr>
        </p:nvPicPr>
        <p:blipFill rotWithShape="1">
          <a:blip r:embed="rId5"/>
          <a:srcRect l="16" r="16"/>
          <a:stretch/>
        </p:blipFill>
        <p:spPr/>
      </p:pic>
      <p:pic>
        <p:nvPicPr>
          <p:cNvPr id="13" name="Picture Placeholder 12" descr="mountains under the night sky just before dawn">
            <a:extLst>
              <a:ext uri="{FF2B5EF4-FFF2-40B4-BE49-F238E27FC236}">
                <a16:creationId xmlns:a16="http://schemas.microsoft.com/office/drawing/2014/main" id="{E02C4914-F076-4415-9C5D-A9BDB6CC6110}"/>
              </a:ext>
            </a:extLst>
          </p:cNvPr>
          <p:cNvPicPr>
            <a:picLocks noGrp="1" noChangeAspect="1"/>
          </p:cNvPicPr>
          <p:nvPr>
            <p:ph type="pic" sz="quarter" idx="16"/>
          </p:nvPr>
        </p:nvPicPr>
        <p:blipFill rotWithShape="1">
          <a:blip r:embed="rId6"/>
          <a:srcRect t="108" b="108"/>
          <a:stretch/>
        </p:blipFill>
        <p:spPr/>
      </p:pic>
    </p:spTree>
    <p:extLst>
      <p:ext uri="{BB962C8B-B14F-4D97-AF65-F5344CB8AC3E}">
        <p14:creationId xmlns:p14="http://schemas.microsoft.com/office/powerpoint/2010/main" val="927313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DDBBC93-70DF-4E4E-98E3-08124185AB18}"/>
              </a:ext>
            </a:extLst>
          </p:cNvPr>
          <p:cNvSpPr>
            <a:spLocks noGrp="1"/>
          </p:cNvSpPr>
          <p:nvPr>
            <p:ph type="title"/>
          </p:nvPr>
        </p:nvSpPr>
        <p:spPr/>
        <p:txBody>
          <a:bodyPr rtlCol="0"/>
          <a:lstStyle/>
          <a:p>
            <a:pPr rtl="0"/>
            <a:r>
              <a:rPr lang="en-GB" b="1" cap="all" spc="400" dirty="0">
                <a:solidFill>
                  <a:schemeClr val="bg1"/>
                </a:solidFill>
                <a:latin typeface="+mn-lt"/>
              </a:rPr>
              <a:t>Agenda</a:t>
            </a:r>
            <a:endParaRPr lang="en-GB" dirty="0"/>
          </a:p>
        </p:txBody>
      </p:sp>
      <p:sp>
        <p:nvSpPr>
          <p:cNvPr id="4" name="Text Placeholder 3">
            <a:extLst>
              <a:ext uri="{FF2B5EF4-FFF2-40B4-BE49-F238E27FC236}">
                <a16:creationId xmlns:a16="http://schemas.microsoft.com/office/drawing/2014/main" id="{65DE74E9-AA78-46C1-845A-0B72FA8AF35E}"/>
              </a:ext>
            </a:extLst>
          </p:cNvPr>
          <p:cNvSpPr>
            <a:spLocks noGrp="1"/>
          </p:cNvSpPr>
          <p:nvPr>
            <p:ph type="body" sz="quarter" idx="13"/>
          </p:nvPr>
        </p:nvSpPr>
        <p:spPr/>
        <p:txBody>
          <a:bodyPr rtlCol="0"/>
          <a:lstStyle/>
          <a:p>
            <a:pPr algn="r" rtl="0"/>
            <a:r>
              <a:rPr lang="en-GB" sz="1800" dirty="0">
                <a:solidFill>
                  <a:schemeClr val="bg1"/>
                </a:solidFill>
              </a:rPr>
              <a:t>Concept</a:t>
            </a:r>
          </a:p>
          <a:p>
            <a:pPr algn="r" rtl="0"/>
            <a:r>
              <a:rPr lang="en-GB" sz="1800" dirty="0">
                <a:solidFill>
                  <a:schemeClr val="bg1"/>
                </a:solidFill>
              </a:rPr>
              <a:t>Project management</a:t>
            </a:r>
          </a:p>
          <a:p>
            <a:pPr algn="r" rtl="0"/>
            <a:r>
              <a:rPr lang="en-GB" sz="1800" dirty="0">
                <a:solidFill>
                  <a:schemeClr val="bg1"/>
                </a:solidFill>
              </a:rPr>
              <a:t>Implementation plan</a:t>
            </a:r>
          </a:p>
          <a:p>
            <a:pPr algn="r" rtl="0"/>
            <a:r>
              <a:rPr lang="en-GB" sz="1800" dirty="0">
                <a:solidFill>
                  <a:schemeClr val="bg1"/>
                </a:solidFill>
              </a:rPr>
              <a:t>Future work</a:t>
            </a:r>
          </a:p>
        </p:txBody>
      </p:sp>
      <p:pic>
        <p:nvPicPr>
          <p:cNvPr id="6" name="Picture Placeholder 5" descr="mountains at sunset">
            <a:extLst>
              <a:ext uri="{FF2B5EF4-FFF2-40B4-BE49-F238E27FC236}">
                <a16:creationId xmlns:a16="http://schemas.microsoft.com/office/drawing/2014/main" id="{4642631A-6ABE-41EA-A308-9CF1230F1421}"/>
              </a:ext>
            </a:extLst>
          </p:cNvPr>
          <p:cNvPicPr>
            <a:picLocks noGrp="1" noChangeAspect="1"/>
          </p:cNvPicPr>
          <p:nvPr>
            <p:ph type="pic" sz="quarter" idx="14"/>
          </p:nvPr>
        </p:nvPicPr>
        <p:blipFill rotWithShape="1">
          <a:blip r:embed="rId3"/>
          <a:srcRect/>
          <a:stretch/>
        </p:blipFill>
        <p:spPr/>
      </p:pic>
      <p:sp>
        <p:nvSpPr>
          <p:cNvPr id="7" name="Date Placeholder 6">
            <a:extLst>
              <a:ext uri="{FF2B5EF4-FFF2-40B4-BE49-F238E27FC236}">
                <a16:creationId xmlns:a16="http://schemas.microsoft.com/office/drawing/2014/main" id="{05C25F72-F9A7-42F9-9720-0801ED77D4D1}"/>
              </a:ext>
            </a:extLst>
          </p:cNvPr>
          <p:cNvSpPr>
            <a:spLocks noGrp="1"/>
          </p:cNvSpPr>
          <p:nvPr>
            <p:ph type="dt" sz="half" idx="10"/>
          </p:nvPr>
        </p:nvSpPr>
        <p:spPr/>
        <p:txBody>
          <a:bodyPr rtlCol="0"/>
          <a:lstStyle/>
          <a:p>
            <a:pPr rtl="0"/>
            <a:r>
              <a:rPr lang="en-GB"/>
              <a:t>9/3/20XX</a:t>
            </a:r>
          </a:p>
        </p:txBody>
      </p:sp>
      <p:sp>
        <p:nvSpPr>
          <p:cNvPr id="8" name="Footer Placeholder 7">
            <a:extLst>
              <a:ext uri="{FF2B5EF4-FFF2-40B4-BE49-F238E27FC236}">
                <a16:creationId xmlns:a16="http://schemas.microsoft.com/office/drawing/2014/main" id="{AEEDFC2F-FF0A-4EC9-A0BB-0AA2B1E6BA4A}"/>
              </a:ext>
            </a:extLst>
          </p:cNvPr>
          <p:cNvSpPr>
            <a:spLocks noGrp="1"/>
          </p:cNvSpPr>
          <p:nvPr>
            <p:ph type="ftr" sz="quarter" idx="11"/>
          </p:nvPr>
        </p:nvSpPr>
        <p:spPr/>
        <p:txBody>
          <a:bodyPr rtlCol="0"/>
          <a:lstStyle/>
          <a:p>
            <a:pPr rtl="0"/>
            <a:r>
              <a:rPr lang="en-GB" dirty="0"/>
              <a:t>Personal portfolio</a:t>
            </a:r>
          </a:p>
        </p:txBody>
      </p:sp>
      <p:sp>
        <p:nvSpPr>
          <p:cNvPr id="9" name="Slide Number Placeholder 8">
            <a:extLst>
              <a:ext uri="{FF2B5EF4-FFF2-40B4-BE49-F238E27FC236}">
                <a16:creationId xmlns:a16="http://schemas.microsoft.com/office/drawing/2014/main" id="{6DCF8D89-56D9-4E2B-9838-07DFB6E9D2BB}"/>
              </a:ext>
            </a:extLst>
          </p:cNvPr>
          <p:cNvSpPr>
            <a:spLocks noGrp="1"/>
          </p:cNvSpPr>
          <p:nvPr>
            <p:ph type="sldNum" sz="quarter" idx="12"/>
          </p:nvPr>
        </p:nvSpPr>
        <p:spPr/>
        <p:txBody>
          <a:bodyPr rtlCol="0"/>
          <a:lstStyle/>
          <a:p>
            <a:pPr rtl="0"/>
            <a:fld id="{D8DA9DAA-006C-4F4B-980E-E3DF019B24E2}" type="slidenum">
              <a:rPr lang="en-GB" smtClean="0"/>
              <a:pPr/>
              <a:t>2</a:t>
            </a:fld>
            <a:endParaRPr lang="en-GB"/>
          </a:p>
        </p:txBody>
      </p:sp>
    </p:spTree>
    <p:extLst>
      <p:ext uri="{BB962C8B-B14F-4D97-AF65-F5344CB8AC3E}">
        <p14:creationId xmlns:p14="http://schemas.microsoft.com/office/powerpoint/2010/main" val="16135980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115FF41-AFA4-4D25-AB42-AB034F4B4FEC}"/>
              </a:ext>
            </a:extLst>
          </p:cNvPr>
          <p:cNvSpPr>
            <a:spLocks noGrp="1"/>
          </p:cNvSpPr>
          <p:nvPr>
            <p:ph type="title"/>
          </p:nvPr>
        </p:nvSpPr>
        <p:spPr/>
        <p:txBody>
          <a:bodyPr rtlCol="0"/>
          <a:lstStyle/>
          <a:p>
            <a:pPr rtl="0"/>
            <a:r>
              <a:rPr lang="en-GB" sz="5400" dirty="0"/>
              <a:t>Motivation</a:t>
            </a:r>
            <a:endParaRPr lang="en-GB" dirty="0"/>
          </a:p>
        </p:txBody>
      </p:sp>
      <p:sp>
        <p:nvSpPr>
          <p:cNvPr id="4" name="Content Placeholder 3">
            <a:extLst>
              <a:ext uri="{FF2B5EF4-FFF2-40B4-BE49-F238E27FC236}">
                <a16:creationId xmlns:a16="http://schemas.microsoft.com/office/drawing/2014/main" id="{B0881FA9-F3B0-4912-B0E1-352094195C30}"/>
              </a:ext>
            </a:extLst>
          </p:cNvPr>
          <p:cNvSpPr>
            <a:spLocks noGrp="1"/>
          </p:cNvSpPr>
          <p:nvPr>
            <p:ph idx="1"/>
          </p:nvPr>
        </p:nvSpPr>
        <p:spPr/>
        <p:txBody>
          <a:bodyPr rtlCol="0"/>
          <a:lstStyle/>
          <a:p>
            <a:pPr rtl="0"/>
            <a:r>
              <a:rPr lang="en-GB" sz="2000" dirty="0"/>
              <a:t>Demonstrate ability to program by creating a website CV. Use this as an opportunity to build skills in web desig</a:t>
            </a:r>
            <a:r>
              <a:rPr lang="en-GB" dirty="0"/>
              <a:t>n using the Django framework. Create a platform to self-advertise.</a:t>
            </a:r>
            <a:endParaRPr lang="en-GB" sz="2000" dirty="0"/>
          </a:p>
          <a:p>
            <a:pPr rtl="0"/>
            <a:endParaRPr lang="en-GB" dirty="0"/>
          </a:p>
        </p:txBody>
      </p:sp>
      <p:pic>
        <p:nvPicPr>
          <p:cNvPr id="8" name="Picture Placeholder 7" descr="mountains under the night sky just before dawn">
            <a:extLst>
              <a:ext uri="{FF2B5EF4-FFF2-40B4-BE49-F238E27FC236}">
                <a16:creationId xmlns:a16="http://schemas.microsoft.com/office/drawing/2014/main" id="{B53D1AAB-32B2-4F04-828F-AB1C758AF004}"/>
              </a:ext>
            </a:extLst>
          </p:cNvPr>
          <p:cNvPicPr>
            <a:picLocks noGrp="1" noChangeAspect="1"/>
          </p:cNvPicPr>
          <p:nvPr>
            <p:ph type="pic" sz="quarter" idx="13"/>
          </p:nvPr>
        </p:nvPicPr>
        <p:blipFill rotWithShape="1">
          <a:blip r:embed="rId3"/>
          <a:srcRect l="71" r="71"/>
          <a:stretch/>
        </p:blipFill>
        <p:spPr/>
      </p:pic>
      <p:sp>
        <p:nvSpPr>
          <p:cNvPr id="9" name="Date Placeholder 8">
            <a:extLst>
              <a:ext uri="{FF2B5EF4-FFF2-40B4-BE49-F238E27FC236}">
                <a16:creationId xmlns:a16="http://schemas.microsoft.com/office/drawing/2014/main" id="{D45C472E-4078-40A0-83A2-652E8356EDCB}"/>
              </a:ext>
            </a:extLst>
          </p:cNvPr>
          <p:cNvSpPr>
            <a:spLocks noGrp="1"/>
          </p:cNvSpPr>
          <p:nvPr>
            <p:ph type="dt" sz="half" idx="10"/>
          </p:nvPr>
        </p:nvSpPr>
        <p:spPr/>
        <p:txBody>
          <a:bodyPr rtlCol="0"/>
          <a:lstStyle/>
          <a:p>
            <a:pPr rtl="0"/>
            <a:r>
              <a:rPr lang="en-GB"/>
              <a:t>9/3/20XX</a:t>
            </a:r>
          </a:p>
        </p:txBody>
      </p:sp>
      <p:sp>
        <p:nvSpPr>
          <p:cNvPr id="10" name="Footer Placeholder 9">
            <a:extLst>
              <a:ext uri="{FF2B5EF4-FFF2-40B4-BE49-F238E27FC236}">
                <a16:creationId xmlns:a16="http://schemas.microsoft.com/office/drawing/2014/main" id="{A8C7C3A0-5E78-49C8-B8D4-F3DF62B2BC93}"/>
              </a:ext>
            </a:extLst>
          </p:cNvPr>
          <p:cNvSpPr>
            <a:spLocks noGrp="1"/>
          </p:cNvSpPr>
          <p:nvPr>
            <p:ph type="ftr" sz="quarter" idx="11"/>
          </p:nvPr>
        </p:nvSpPr>
        <p:spPr/>
        <p:txBody>
          <a:bodyPr rtlCol="0"/>
          <a:lstStyle/>
          <a:p>
            <a:pPr rtl="0"/>
            <a:r>
              <a:rPr lang="en-GB" dirty="0"/>
              <a:t>Personal portfolio</a:t>
            </a:r>
          </a:p>
        </p:txBody>
      </p:sp>
      <p:sp>
        <p:nvSpPr>
          <p:cNvPr id="11" name="Slide Number Placeholder 10">
            <a:extLst>
              <a:ext uri="{FF2B5EF4-FFF2-40B4-BE49-F238E27FC236}">
                <a16:creationId xmlns:a16="http://schemas.microsoft.com/office/drawing/2014/main" id="{56AE2454-CE9A-4A6B-AB5A-349E0D967654}"/>
              </a:ext>
            </a:extLst>
          </p:cNvPr>
          <p:cNvSpPr>
            <a:spLocks noGrp="1"/>
          </p:cNvSpPr>
          <p:nvPr>
            <p:ph type="sldNum" sz="quarter" idx="12"/>
          </p:nvPr>
        </p:nvSpPr>
        <p:spPr/>
        <p:txBody>
          <a:bodyPr rtlCol="0"/>
          <a:lstStyle/>
          <a:p>
            <a:pPr rtl="0"/>
            <a:fld id="{D8DA9DAA-006C-4F4B-980E-E3DF019B24E2}" type="slidenum">
              <a:rPr lang="en-GB" smtClean="0"/>
              <a:pPr/>
              <a:t>3</a:t>
            </a:fld>
            <a:endParaRPr lang="en-GB"/>
          </a:p>
        </p:txBody>
      </p:sp>
    </p:spTree>
    <p:extLst>
      <p:ext uri="{BB962C8B-B14F-4D97-AF65-F5344CB8AC3E}">
        <p14:creationId xmlns:p14="http://schemas.microsoft.com/office/powerpoint/2010/main" val="3653349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F2FB0B-15EC-453B-BC9B-69AD35DDCEA3}"/>
              </a:ext>
            </a:extLst>
          </p:cNvPr>
          <p:cNvSpPr>
            <a:spLocks noGrp="1"/>
          </p:cNvSpPr>
          <p:nvPr>
            <p:ph type="ctrTitle"/>
          </p:nvPr>
        </p:nvSpPr>
        <p:spPr/>
        <p:txBody>
          <a:bodyPr rtlCol="0"/>
          <a:lstStyle/>
          <a:p>
            <a:pPr rtl="0"/>
            <a:r>
              <a:rPr lang="en-GB" b="1" cap="all" spc="400" dirty="0">
                <a:solidFill>
                  <a:schemeClr val="bg1"/>
                </a:solidFill>
                <a:latin typeface="+mn-lt"/>
              </a:rPr>
              <a:t>Concept</a:t>
            </a:r>
            <a:endParaRPr lang="en-GB" dirty="0"/>
          </a:p>
        </p:txBody>
      </p:sp>
      <p:sp>
        <p:nvSpPr>
          <p:cNvPr id="3" name="Subtitle 2">
            <a:extLst>
              <a:ext uri="{FF2B5EF4-FFF2-40B4-BE49-F238E27FC236}">
                <a16:creationId xmlns:a16="http://schemas.microsoft.com/office/drawing/2014/main" id="{05408798-0DB3-46BF-880E-7BB904D700F6}"/>
              </a:ext>
            </a:extLst>
          </p:cNvPr>
          <p:cNvSpPr>
            <a:spLocks noGrp="1"/>
          </p:cNvSpPr>
          <p:nvPr>
            <p:ph type="subTitle" idx="1"/>
          </p:nvPr>
        </p:nvSpPr>
        <p:spPr/>
        <p:txBody>
          <a:bodyPr rtlCol="0"/>
          <a:lstStyle/>
          <a:p>
            <a:pPr rtl="0"/>
            <a:r>
              <a:rPr lang="en-GB" sz="2000" dirty="0">
                <a:solidFill>
                  <a:schemeClr val="bg1"/>
                </a:solidFill>
              </a:rPr>
              <a:t>Dashboard and webpage mock-ups</a:t>
            </a:r>
            <a:endParaRPr lang="en-GB" dirty="0"/>
          </a:p>
        </p:txBody>
      </p:sp>
    </p:spTree>
    <p:extLst>
      <p:ext uri="{BB962C8B-B14F-4D97-AF65-F5344CB8AC3E}">
        <p14:creationId xmlns:p14="http://schemas.microsoft.com/office/powerpoint/2010/main" val="22278825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rtlCol="0">
            <a:normAutofit/>
          </a:bodyPr>
          <a:lstStyle/>
          <a:p>
            <a:pPr rtl="0"/>
            <a:r>
              <a:rPr lang="en-GB" sz="5400" dirty="0"/>
              <a:t>Dashboard</a:t>
            </a:r>
          </a:p>
        </p:txBody>
      </p:sp>
      <p:sp>
        <p:nvSpPr>
          <p:cNvPr id="9" name="Slide Number Placeholder 5">
            <a:extLst>
              <a:ext uri="{FF2B5EF4-FFF2-40B4-BE49-F238E27FC236}">
                <a16:creationId xmlns:a16="http://schemas.microsoft.com/office/drawing/2014/main" id="{4FC290B8-BF94-4636-BFAB-9FD67F4AAC6D}"/>
              </a:ext>
            </a:extLst>
          </p:cNvPr>
          <p:cNvSpPr>
            <a:spLocks noGrp="1"/>
          </p:cNvSpPr>
          <p:nvPr>
            <p:ph type="sldNum" sz="quarter" idx="12"/>
          </p:nvPr>
        </p:nvSpPr>
        <p:spPr>
          <a:xfrm>
            <a:off x="8610600" y="6356350"/>
            <a:ext cx="2743200" cy="365125"/>
          </a:xfrm>
        </p:spPr>
        <p:txBody>
          <a:bodyPr rtlCol="0"/>
          <a:lstStyle/>
          <a:p>
            <a:pPr rtl="0"/>
            <a:fld id="{D8DA9DAA-006C-4F4B-980E-E3DF019B24E2}" type="slidenum">
              <a:rPr lang="en-GB" b="1" cap="all" spc="100" smtClean="0">
                <a:solidFill>
                  <a:schemeClr val="accent2"/>
                </a:solidFill>
              </a:rPr>
              <a:t>5</a:t>
            </a:fld>
            <a:endParaRPr lang="en-GB" b="1" cap="all" spc="100" dirty="0">
              <a:solidFill>
                <a:schemeClr val="accent2"/>
              </a:solidFill>
            </a:endParaRPr>
          </a:p>
        </p:txBody>
      </p:sp>
      <p:sp>
        <p:nvSpPr>
          <p:cNvPr id="3" name="Content Placeholder 2">
            <a:extLst>
              <a:ext uri="{FF2B5EF4-FFF2-40B4-BE49-F238E27FC236}">
                <a16:creationId xmlns:a16="http://schemas.microsoft.com/office/drawing/2014/main" id="{296A479A-17FF-41FF-E099-51DC63A10486}"/>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7839144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5E27C7C-4B68-4BBC-BF36-8959D8493E4A}"/>
              </a:ext>
            </a:extLst>
          </p:cNvPr>
          <p:cNvSpPr>
            <a:spLocks noGrp="1"/>
          </p:cNvSpPr>
          <p:nvPr>
            <p:ph type="title"/>
          </p:nvPr>
        </p:nvSpPr>
        <p:spPr/>
        <p:txBody>
          <a:bodyPr rtlCol="0">
            <a:normAutofit/>
          </a:bodyPr>
          <a:lstStyle/>
          <a:p>
            <a:pPr rtl="0"/>
            <a:r>
              <a:rPr lang="en-GB" sz="5400" dirty="0"/>
              <a:t>Webpage 1: ?</a:t>
            </a:r>
          </a:p>
        </p:txBody>
      </p:sp>
      <p:sp>
        <p:nvSpPr>
          <p:cNvPr id="7" name="Slide Number Placeholder 5">
            <a:extLst>
              <a:ext uri="{FF2B5EF4-FFF2-40B4-BE49-F238E27FC236}">
                <a16:creationId xmlns:a16="http://schemas.microsoft.com/office/drawing/2014/main" id="{4ECDE54D-4BD2-4764-A36A-8487DB61E7A6}"/>
              </a:ext>
            </a:extLst>
          </p:cNvPr>
          <p:cNvSpPr>
            <a:spLocks noGrp="1"/>
          </p:cNvSpPr>
          <p:nvPr>
            <p:ph type="sldNum" sz="quarter" idx="12"/>
          </p:nvPr>
        </p:nvSpPr>
        <p:spPr>
          <a:xfrm>
            <a:off x="8610600" y="6356350"/>
            <a:ext cx="2743200" cy="365125"/>
          </a:xfrm>
        </p:spPr>
        <p:txBody>
          <a:bodyPr rtlCol="0"/>
          <a:lstStyle/>
          <a:p>
            <a:pPr rtl="0"/>
            <a:fld id="{D8DA9DAA-006C-4F4B-980E-E3DF019B24E2}" type="slidenum">
              <a:rPr lang="en-GB" b="1" cap="all" spc="100" smtClean="0">
                <a:solidFill>
                  <a:schemeClr val="accent2"/>
                </a:solidFill>
              </a:rPr>
              <a:t>6</a:t>
            </a:fld>
            <a:endParaRPr lang="en-GB" b="1" cap="all" spc="100">
              <a:solidFill>
                <a:schemeClr val="accent2"/>
              </a:solidFill>
            </a:endParaRPr>
          </a:p>
        </p:txBody>
      </p:sp>
      <p:sp>
        <p:nvSpPr>
          <p:cNvPr id="3" name="Content Placeholder 2">
            <a:extLst>
              <a:ext uri="{FF2B5EF4-FFF2-40B4-BE49-F238E27FC236}">
                <a16:creationId xmlns:a16="http://schemas.microsoft.com/office/drawing/2014/main" id="{324D87E6-7704-9D92-B2AC-0635C1987EF2}"/>
              </a:ext>
            </a:extLst>
          </p:cNvPr>
          <p:cNvSpPr>
            <a:spLocks noGrp="1"/>
          </p:cNvSpPr>
          <p:nvPr>
            <p:ph idx="1"/>
          </p:nvPr>
        </p:nvSpPr>
        <p:spPr/>
        <p:txBody>
          <a:bodyPr/>
          <a:lstStyle/>
          <a:p>
            <a:endParaRPr lang="en-GB"/>
          </a:p>
        </p:txBody>
      </p:sp>
    </p:spTree>
    <p:extLst>
      <p:ext uri="{BB962C8B-B14F-4D97-AF65-F5344CB8AC3E}">
        <p14:creationId xmlns:p14="http://schemas.microsoft.com/office/powerpoint/2010/main" val="2778276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F287FE-1EFA-4C15-BFDD-1EE3F2D37BF1}"/>
              </a:ext>
            </a:extLst>
          </p:cNvPr>
          <p:cNvSpPr>
            <a:spLocks noGrp="1"/>
          </p:cNvSpPr>
          <p:nvPr>
            <p:ph type="title"/>
          </p:nvPr>
        </p:nvSpPr>
        <p:spPr/>
        <p:txBody>
          <a:bodyPr rtlCol="0"/>
          <a:lstStyle/>
          <a:p>
            <a:pPr rtl="0"/>
            <a:r>
              <a:rPr lang="en-GB" dirty="0"/>
              <a:t>Team</a:t>
            </a:r>
          </a:p>
        </p:txBody>
      </p:sp>
      <p:sp>
        <p:nvSpPr>
          <p:cNvPr id="5" name="Footer Placeholder 4">
            <a:extLst>
              <a:ext uri="{FF2B5EF4-FFF2-40B4-BE49-F238E27FC236}">
                <a16:creationId xmlns:a16="http://schemas.microsoft.com/office/drawing/2014/main" id="{63B7C214-9C4B-410D-816A-6B3C8059C7BA}"/>
              </a:ext>
            </a:extLst>
          </p:cNvPr>
          <p:cNvSpPr>
            <a:spLocks noGrp="1"/>
          </p:cNvSpPr>
          <p:nvPr>
            <p:ph type="ftr" sz="quarter" idx="11"/>
          </p:nvPr>
        </p:nvSpPr>
        <p:spPr/>
        <p:txBody>
          <a:bodyPr rtlCol="0"/>
          <a:lstStyle/>
          <a:p>
            <a:pPr rtl="0"/>
            <a:r>
              <a:rPr lang="en-GB" dirty="0"/>
              <a:t>Django Personal portfolio</a:t>
            </a:r>
          </a:p>
        </p:txBody>
      </p:sp>
      <p:graphicFrame>
        <p:nvGraphicFramePr>
          <p:cNvPr id="7" name="Content Placeholder 2" descr="Team SmartArt graphic">
            <a:extLst>
              <a:ext uri="{FF2B5EF4-FFF2-40B4-BE49-F238E27FC236}">
                <a16:creationId xmlns:a16="http://schemas.microsoft.com/office/drawing/2014/main" id="{03C6056F-38E4-47B4-87B7-F1F7D129B648}"/>
              </a:ext>
            </a:extLst>
          </p:cNvPr>
          <p:cNvGraphicFramePr>
            <a:graphicFrameLocks noGrp="1"/>
          </p:cNvGraphicFramePr>
          <p:nvPr>
            <p:ph idx="1"/>
            <p:extLst>
              <p:ext uri="{D42A27DB-BD31-4B8C-83A1-F6EECF244321}">
                <p14:modId xmlns:p14="http://schemas.microsoft.com/office/powerpoint/2010/main" val="3965270673"/>
              </p:ext>
            </p:extLst>
          </p:nvPr>
        </p:nvGraphicFramePr>
        <p:xfrm>
          <a:off x="576263" y="1825625"/>
          <a:ext cx="10771187"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Date Placeholder 3">
            <a:extLst>
              <a:ext uri="{FF2B5EF4-FFF2-40B4-BE49-F238E27FC236}">
                <a16:creationId xmlns:a16="http://schemas.microsoft.com/office/drawing/2014/main" id="{2F8D5D16-EDC5-46DE-A0B9-0765F4F59BB7}"/>
              </a:ext>
            </a:extLst>
          </p:cNvPr>
          <p:cNvSpPr>
            <a:spLocks noGrp="1"/>
          </p:cNvSpPr>
          <p:nvPr>
            <p:ph type="dt" sz="half" idx="10"/>
          </p:nvPr>
        </p:nvSpPr>
        <p:spPr/>
        <p:txBody>
          <a:bodyPr rtlCol="0"/>
          <a:lstStyle/>
          <a:p>
            <a:pPr rtl="0"/>
            <a:r>
              <a:rPr lang="en-GB" dirty="0"/>
              <a:t>9/3/20XX</a:t>
            </a:r>
          </a:p>
        </p:txBody>
      </p:sp>
      <p:sp>
        <p:nvSpPr>
          <p:cNvPr id="6" name="Slide Number Placeholder 5">
            <a:extLst>
              <a:ext uri="{FF2B5EF4-FFF2-40B4-BE49-F238E27FC236}">
                <a16:creationId xmlns:a16="http://schemas.microsoft.com/office/drawing/2014/main" id="{8DE31DF2-0419-4016-924C-21929AC1EBFC}"/>
              </a:ext>
            </a:extLst>
          </p:cNvPr>
          <p:cNvSpPr>
            <a:spLocks noGrp="1"/>
          </p:cNvSpPr>
          <p:nvPr>
            <p:ph type="sldNum" sz="quarter" idx="12"/>
          </p:nvPr>
        </p:nvSpPr>
        <p:spPr/>
        <p:txBody>
          <a:bodyPr rtlCol="0"/>
          <a:lstStyle/>
          <a:p>
            <a:pPr rtl="0"/>
            <a:fld id="{D8DA9DAA-006C-4F4B-980E-E3DF019B24E2}" type="slidenum">
              <a:rPr lang="en-GB" smtClean="0"/>
              <a:pPr rtl="0"/>
              <a:t>7</a:t>
            </a:fld>
            <a:endParaRPr lang="en-GB" dirty="0"/>
          </a:p>
        </p:txBody>
      </p:sp>
    </p:spTree>
    <p:extLst>
      <p:ext uri="{BB962C8B-B14F-4D97-AF65-F5344CB8AC3E}">
        <p14:creationId xmlns:p14="http://schemas.microsoft.com/office/powerpoint/2010/main" val="22700286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14AA81-7064-E7D2-8C9A-CEA737AD7B64}"/>
              </a:ext>
            </a:extLst>
          </p:cNvPr>
          <p:cNvSpPr>
            <a:spLocks noGrp="1"/>
          </p:cNvSpPr>
          <p:nvPr>
            <p:ph type="title"/>
          </p:nvPr>
        </p:nvSpPr>
        <p:spPr/>
        <p:txBody>
          <a:bodyPr/>
          <a:lstStyle/>
          <a:p>
            <a:r>
              <a:rPr lang="en-GB" dirty="0"/>
              <a:t>Project management</a:t>
            </a:r>
          </a:p>
        </p:txBody>
      </p:sp>
      <p:sp>
        <p:nvSpPr>
          <p:cNvPr id="3" name="Content Placeholder 2">
            <a:extLst>
              <a:ext uri="{FF2B5EF4-FFF2-40B4-BE49-F238E27FC236}">
                <a16:creationId xmlns:a16="http://schemas.microsoft.com/office/drawing/2014/main" id="{4AC7962A-0786-EEB5-373A-A20E31223872}"/>
              </a:ext>
            </a:extLst>
          </p:cNvPr>
          <p:cNvSpPr>
            <a:spLocks noGrp="1"/>
          </p:cNvSpPr>
          <p:nvPr>
            <p:ph idx="1"/>
          </p:nvPr>
        </p:nvSpPr>
        <p:spPr/>
        <p:txBody>
          <a:bodyPr/>
          <a:lstStyle/>
          <a:p>
            <a:endParaRPr lang="en-GB"/>
          </a:p>
        </p:txBody>
      </p:sp>
      <p:sp>
        <p:nvSpPr>
          <p:cNvPr id="4" name="Date Placeholder 3">
            <a:extLst>
              <a:ext uri="{FF2B5EF4-FFF2-40B4-BE49-F238E27FC236}">
                <a16:creationId xmlns:a16="http://schemas.microsoft.com/office/drawing/2014/main" id="{B58425CD-A22E-2DF6-C6F5-1A9878AD8305}"/>
              </a:ext>
            </a:extLst>
          </p:cNvPr>
          <p:cNvSpPr>
            <a:spLocks noGrp="1"/>
          </p:cNvSpPr>
          <p:nvPr>
            <p:ph type="dt" sz="half" idx="10"/>
          </p:nvPr>
        </p:nvSpPr>
        <p:spPr/>
        <p:txBody>
          <a:bodyPr/>
          <a:lstStyle/>
          <a:p>
            <a:pPr rtl="0"/>
            <a:r>
              <a:rPr lang="en-GB" noProof="0"/>
              <a:t>9/3/20XX</a:t>
            </a:r>
          </a:p>
        </p:txBody>
      </p:sp>
      <p:sp>
        <p:nvSpPr>
          <p:cNvPr id="5" name="Footer Placeholder 4">
            <a:extLst>
              <a:ext uri="{FF2B5EF4-FFF2-40B4-BE49-F238E27FC236}">
                <a16:creationId xmlns:a16="http://schemas.microsoft.com/office/drawing/2014/main" id="{F5E97A69-9CD3-4CEA-2DDB-2B93233D45D3}"/>
              </a:ext>
            </a:extLst>
          </p:cNvPr>
          <p:cNvSpPr>
            <a:spLocks noGrp="1"/>
          </p:cNvSpPr>
          <p:nvPr>
            <p:ph type="ftr" sz="quarter" idx="11"/>
          </p:nvPr>
        </p:nvSpPr>
        <p:spPr/>
        <p:txBody>
          <a:bodyPr/>
          <a:lstStyle/>
          <a:p>
            <a:pPr rtl="0"/>
            <a:r>
              <a:rPr lang="en-GB" noProof="0" dirty="0"/>
              <a:t>Personal portfolio</a:t>
            </a:r>
          </a:p>
        </p:txBody>
      </p:sp>
      <p:sp>
        <p:nvSpPr>
          <p:cNvPr id="6" name="Slide Number Placeholder 5">
            <a:extLst>
              <a:ext uri="{FF2B5EF4-FFF2-40B4-BE49-F238E27FC236}">
                <a16:creationId xmlns:a16="http://schemas.microsoft.com/office/drawing/2014/main" id="{11F6C6E3-F720-51F2-1921-A2DEDF5399C9}"/>
              </a:ext>
            </a:extLst>
          </p:cNvPr>
          <p:cNvSpPr>
            <a:spLocks noGrp="1"/>
          </p:cNvSpPr>
          <p:nvPr>
            <p:ph type="sldNum" sz="quarter" idx="12"/>
          </p:nvPr>
        </p:nvSpPr>
        <p:spPr/>
        <p:txBody>
          <a:bodyPr/>
          <a:lstStyle/>
          <a:p>
            <a:pPr rtl="0"/>
            <a:fld id="{D8DA9DAA-006C-4F4B-980E-E3DF019B24E2}" type="slidenum">
              <a:rPr lang="en-GB" noProof="0" smtClean="0"/>
              <a:pPr rtl="0"/>
              <a:t>8</a:t>
            </a:fld>
            <a:endParaRPr lang="en-GB" noProof="0"/>
          </a:p>
        </p:txBody>
      </p:sp>
    </p:spTree>
    <p:extLst>
      <p:ext uri="{BB962C8B-B14F-4D97-AF65-F5344CB8AC3E}">
        <p14:creationId xmlns:p14="http://schemas.microsoft.com/office/powerpoint/2010/main" val="1963590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85278-3D07-466F-8351-667A2EBEABB8}"/>
              </a:ext>
            </a:extLst>
          </p:cNvPr>
          <p:cNvSpPr>
            <a:spLocks noGrp="1"/>
          </p:cNvSpPr>
          <p:nvPr>
            <p:ph type="title"/>
          </p:nvPr>
        </p:nvSpPr>
        <p:spPr/>
        <p:txBody>
          <a:bodyPr rtlCol="0">
            <a:normAutofit/>
          </a:bodyPr>
          <a:lstStyle/>
          <a:p>
            <a:pPr rtl="0"/>
            <a:r>
              <a:rPr lang="en-GB" dirty="0"/>
              <a:t>Timeline</a:t>
            </a:r>
          </a:p>
        </p:txBody>
      </p:sp>
      <p:sp>
        <p:nvSpPr>
          <p:cNvPr id="6" name="Slide Number Placeholder 5">
            <a:extLst>
              <a:ext uri="{FF2B5EF4-FFF2-40B4-BE49-F238E27FC236}">
                <a16:creationId xmlns:a16="http://schemas.microsoft.com/office/drawing/2014/main" id="{AB55FF1C-3CBD-419A-9DE4-7A8AA6371B6A}"/>
              </a:ext>
            </a:extLst>
          </p:cNvPr>
          <p:cNvSpPr>
            <a:spLocks noGrp="1"/>
          </p:cNvSpPr>
          <p:nvPr>
            <p:ph type="sldNum" sz="quarter" idx="12"/>
          </p:nvPr>
        </p:nvSpPr>
        <p:spPr/>
        <p:txBody>
          <a:bodyPr rtlCol="0">
            <a:normAutofit/>
          </a:bodyPr>
          <a:lstStyle/>
          <a:p>
            <a:pPr rtl="0">
              <a:spcAft>
                <a:spcPts val="600"/>
              </a:spcAft>
            </a:pPr>
            <a:fld id="{D8DA9DAA-006C-4F4B-980E-E3DF019B24E2}" type="slidenum">
              <a:rPr lang="en-GB" b="1" cap="all" spc="100" smtClean="0">
                <a:solidFill>
                  <a:schemeClr val="accent2"/>
                </a:solidFill>
              </a:rPr>
              <a:pPr rtl="0">
                <a:spcAft>
                  <a:spcPts val="600"/>
                </a:spcAft>
              </a:pPr>
              <a:t>9</a:t>
            </a:fld>
            <a:endParaRPr lang="en-GB" b="1" cap="all" spc="100" dirty="0">
              <a:solidFill>
                <a:schemeClr val="accent2"/>
              </a:solidFill>
            </a:endParaRPr>
          </a:p>
        </p:txBody>
      </p:sp>
      <p:graphicFrame>
        <p:nvGraphicFramePr>
          <p:cNvPr id="14" name="Content Placeholder 6" descr="timeline SmartArt Graphic">
            <a:extLst>
              <a:ext uri="{FF2B5EF4-FFF2-40B4-BE49-F238E27FC236}">
                <a16:creationId xmlns:a16="http://schemas.microsoft.com/office/drawing/2014/main" id="{CEC6DA80-0404-4CED-A682-9D41A16B341E}"/>
              </a:ext>
            </a:extLst>
          </p:cNvPr>
          <p:cNvGraphicFramePr>
            <a:graphicFrameLocks noGrp="1"/>
          </p:cNvGraphicFramePr>
          <p:nvPr>
            <p:ph idx="1"/>
            <p:extLst>
              <p:ext uri="{D42A27DB-BD31-4B8C-83A1-F6EECF244321}">
                <p14:modId xmlns:p14="http://schemas.microsoft.com/office/powerpoint/2010/main" val="402150869"/>
              </p:ext>
            </p:extLst>
          </p:nvPr>
        </p:nvGraphicFramePr>
        <p:xfrm>
          <a:off x="1447800" y="1325880"/>
          <a:ext cx="9906000" cy="44196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159288639"/>
      </p:ext>
    </p:extLst>
  </p:cSld>
  <p:clrMapOvr>
    <a:masterClrMapping/>
  </p:clrMapOvr>
</p:sld>
</file>

<file path=ppt/theme/theme1.xml><?xml version="1.0" encoding="utf-8"?>
<a:theme xmlns:a="http://schemas.openxmlformats.org/drawingml/2006/main" name="GradientUnivers">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48167186_TF89338750_Win32" id="{41E8F413-9A18-4BDF-B28A-7CD5BF285DD4}" vid="{F5763C4E-78C1-4EFB-B9F5-2F4B07C76DB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9919F73-B6C2-4A43-95E2-833EC48925FE}">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C8E00D1-8EA3-4E42-801D-0253E1EAFC21}">
  <ds:schemaRefs>
    <ds:schemaRef ds:uri="http://schemas.microsoft.com/sharepoint/v3/contenttype/forms"/>
  </ds:schemaRefs>
</ds:datastoreItem>
</file>

<file path=customXml/itemProps3.xml><?xml version="1.0" encoding="utf-8"?>
<ds:datastoreItem xmlns:ds="http://schemas.openxmlformats.org/officeDocument/2006/customXml" ds:itemID="{ABC329F5-30EE-4BF7-AA2A-B837B51416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{38E15E37-21A7-4B08-B45A-C1AE9BECCD05}tf89338750_win32</Template>
  <TotalTime>156</TotalTime>
  <Words>518</Words>
  <Application>Microsoft Office PowerPoint</Application>
  <PresentationFormat>Widescreen</PresentationFormat>
  <Paragraphs>98</Paragraphs>
  <Slides>16</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Univers</vt:lpstr>
      <vt:lpstr>GradientUnivers</vt:lpstr>
      <vt:lpstr>Django Personal portfolio</vt:lpstr>
      <vt:lpstr>Agenda</vt:lpstr>
      <vt:lpstr>Motivation</vt:lpstr>
      <vt:lpstr>Concept</vt:lpstr>
      <vt:lpstr>Dashboard</vt:lpstr>
      <vt:lpstr>Webpage 1: ?</vt:lpstr>
      <vt:lpstr>Team</vt:lpstr>
      <vt:lpstr>Project management</vt:lpstr>
      <vt:lpstr>Timeline</vt:lpstr>
      <vt:lpstr>Version control</vt:lpstr>
      <vt:lpstr>Django workflow </vt:lpstr>
      <vt:lpstr>Implementation plan</vt:lpstr>
      <vt:lpstr>Solution architecture</vt:lpstr>
      <vt:lpstr>Base template html</vt:lpstr>
      <vt:lpstr>Summary</vt:lpstr>
      <vt:lpstr>End of document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Django Personal portfolio</dc:title>
  <dc:creator>Dodd, Laurence (DI PA SW HZ 2 4)</dc:creator>
  <cp:lastModifiedBy>Dodd, Laurence (DI PA SW HZ 2 4)</cp:lastModifiedBy>
  <cp:revision>3</cp:revision>
  <dcterms:created xsi:type="dcterms:W3CDTF">2023-03-05T09:04:20Z</dcterms:created>
  <dcterms:modified xsi:type="dcterms:W3CDTF">2023-03-05T12:01:48Z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9d258917-277f-42cd-a3cd-14c4e9ee58bc_Enabled">
    <vt:lpwstr>true</vt:lpwstr>
  </property>
  <property fmtid="{D5CDD505-2E9C-101B-9397-08002B2CF9AE}" pid="4" name="MSIP_Label_9d258917-277f-42cd-a3cd-14c4e9ee58bc_SetDate">
    <vt:lpwstr>2023-03-05T09:25:02Z</vt:lpwstr>
  </property>
  <property fmtid="{D5CDD505-2E9C-101B-9397-08002B2CF9AE}" pid="5" name="MSIP_Label_9d258917-277f-42cd-a3cd-14c4e9ee58bc_Method">
    <vt:lpwstr>Standard</vt:lpwstr>
  </property>
  <property fmtid="{D5CDD505-2E9C-101B-9397-08002B2CF9AE}" pid="6" name="MSIP_Label_9d258917-277f-42cd-a3cd-14c4e9ee58bc_Name">
    <vt:lpwstr>restricted</vt:lpwstr>
  </property>
  <property fmtid="{D5CDD505-2E9C-101B-9397-08002B2CF9AE}" pid="7" name="MSIP_Label_9d258917-277f-42cd-a3cd-14c4e9ee58bc_SiteId">
    <vt:lpwstr>38ae3bcd-9579-4fd4-adda-b42e1495d55a</vt:lpwstr>
  </property>
  <property fmtid="{D5CDD505-2E9C-101B-9397-08002B2CF9AE}" pid="8" name="MSIP_Label_9d258917-277f-42cd-a3cd-14c4e9ee58bc_ActionId">
    <vt:lpwstr>8da2a8b5-5623-4e7f-ab42-0cafa269a1d6</vt:lpwstr>
  </property>
  <property fmtid="{D5CDD505-2E9C-101B-9397-08002B2CF9AE}" pid="9" name="MSIP_Label_9d258917-277f-42cd-a3cd-14c4e9ee58bc_ContentBits">
    <vt:lpwstr>0</vt:lpwstr>
  </property>
</Properties>
</file>

<file path=docProps/thumbnail.jpeg>
</file>